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5.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6.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7.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8.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0" r:id="rId1"/>
    <p:sldMasterId id="2147483664" r:id="rId2"/>
    <p:sldMasterId id="2147483668" r:id="rId3"/>
    <p:sldMasterId id="2147483678" r:id="rId4"/>
    <p:sldMasterId id="2147483683" r:id="rId5"/>
    <p:sldMasterId id="2147483688" r:id="rId6"/>
    <p:sldMasterId id="2147483693" r:id="rId7"/>
    <p:sldMasterId id="2147483698" r:id="rId8"/>
    <p:sldMasterId id="2147483703" r:id="rId9"/>
  </p:sldMasterIdLst>
  <p:notesMasterIdLst>
    <p:notesMasterId r:id="rId27"/>
  </p:notesMasterIdLst>
  <p:handoutMasterIdLst>
    <p:handoutMasterId r:id="rId28"/>
  </p:handoutMasterIdLst>
  <p:sldIdLst>
    <p:sldId id="321" r:id="rId10"/>
    <p:sldId id="330" r:id="rId11"/>
    <p:sldId id="331" r:id="rId12"/>
    <p:sldId id="332" r:id="rId13"/>
    <p:sldId id="322" r:id="rId14"/>
    <p:sldId id="334" r:id="rId15"/>
    <p:sldId id="335" r:id="rId16"/>
    <p:sldId id="336" r:id="rId17"/>
    <p:sldId id="338" r:id="rId18"/>
    <p:sldId id="337" r:id="rId19"/>
    <p:sldId id="339" r:id="rId20"/>
    <p:sldId id="340" r:id="rId21"/>
    <p:sldId id="341" r:id="rId22"/>
    <p:sldId id="342" r:id="rId23"/>
    <p:sldId id="344" r:id="rId24"/>
    <p:sldId id="345" r:id="rId25"/>
    <p:sldId id="346" r:id="rId26"/>
  </p:sldIdLst>
  <p:sldSz cx="12192000" cy="6858000"/>
  <p:notesSz cx="6858000" cy="9144000"/>
  <p:defaultTextStyle>
    <a:defPPr>
      <a:defRPr lang="zh-CN"/>
    </a:defPPr>
    <a:lvl1pPr algn="l" defTabSz="1217930" rtl="0" eaLnBrk="0" fontAlgn="base" hangingPunct="0">
      <a:spcBef>
        <a:spcPct val="0"/>
      </a:spcBef>
      <a:spcAft>
        <a:spcPct val="0"/>
      </a:spcAft>
      <a:defRPr sz="2400" kern="1200">
        <a:solidFill>
          <a:schemeClr val="tx1"/>
        </a:solidFill>
        <a:latin typeface="Calibri" panose="020F0502020204030204" pitchFamily="34" charset="0"/>
        <a:ea typeface="幼圆" panose="02010509060101010101" pitchFamily="49" charset="-122"/>
        <a:cs typeface="+mn-cs"/>
      </a:defRPr>
    </a:lvl1pPr>
    <a:lvl2pPr marL="608330" indent="-151130" algn="l" defTabSz="1217930" rtl="0" eaLnBrk="0" fontAlgn="base" hangingPunct="0">
      <a:spcBef>
        <a:spcPct val="0"/>
      </a:spcBef>
      <a:spcAft>
        <a:spcPct val="0"/>
      </a:spcAft>
      <a:defRPr sz="2400" kern="1200">
        <a:solidFill>
          <a:schemeClr val="tx1"/>
        </a:solidFill>
        <a:latin typeface="Calibri" panose="020F0502020204030204" pitchFamily="34" charset="0"/>
        <a:ea typeface="幼圆" panose="02010509060101010101" pitchFamily="49" charset="-122"/>
        <a:cs typeface="+mn-cs"/>
      </a:defRPr>
    </a:lvl2pPr>
    <a:lvl3pPr marL="1217930" indent="-303530" algn="l" defTabSz="1217930" rtl="0" eaLnBrk="0" fontAlgn="base" hangingPunct="0">
      <a:spcBef>
        <a:spcPct val="0"/>
      </a:spcBef>
      <a:spcAft>
        <a:spcPct val="0"/>
      </a:spcAft>
      <a:defRPr sz="2400" kern="1200">
        <a:solidFill>
          <a:schemeClr val="tx1"/>
        </a:solidFill>
        <a:latin typeface="Calibri" panose="020F0502020204030204" pitchFamily="34" charset="0"/>
        <a:ea typeface="幼圆" panose="02010509060101010101" pitchFamily="49" charset="-122"/>
        <a:cs typeface="+mn-cs"/>
      </a:defRPr>
    </a:lvl3pPr>
    <a:lvl4pPr marL="1827530" indent="-455930" algn="l" defTabSz="1217930" rtl="0" eaLnBrk="0" fontAlgn="base" hangingPunct="0">
      <a:spcBef>
        <a:spcPct val="0"/>
      </a:spcBef>
      <a:spcAft>
        <a:spcPct val="0"/>
      </a:spcAft>
      <a:defRPr sz="2400" kern="1200">
        <a:solidFill>
          <a:schemeClr val="tx1"/>
        </a:solidFill>
        <a:latin typeface="Calibri" panose="020F0502020204030204" pitchFamily="34" charset="0"/>
        <a:ea typeface="幼圆" panose="02010509060101010101" pitchFamily="49" charset="-122"/>
        <a:cs typeface="+mn-cs"/>
      </a:defRPr>
    </a:lvl4pPr>
    <a:lvl5pPr marL="2437130" indent="-608330" algn="l" defTabSz="1217930" rtl="0" eaLnBrk="0" fontAlgn="base" hangingPunct="0">
      <a:spcBef>
        <a:spcPct val="0"/>
      </a:spcBef>
      <a:spcAft>
        <a:spcPct val="0"/>
      </a:spcAft>
      <a:defRPr sz="2400" kern="1200">
        <a:solidFill>
          <a:schemeClr val="tx1"/>
        </a:solidFill>
        <a:latin typeface="Calibri" panose="020F0502020204030204" pitchFamily="34" charset="0"/>
        <a:ea typeface="幼圆" panose="02010509060101010101" pitchFamily="49" charset="-122"/>
        <a:cs typeface="+mn-cs"/>
      </a:defRPr>
    </a:lvl5pPr>
    <a:lvl6pPr marL="2286000" algn="l" defTabSz="914400" rtl="0" eaLnBrk="1" latinLnBrk="0" hangingPunct="1">
      <a:defRPr sz="2400" kern="1200">
        <a:solidFill>
          <a:schemeClr val="tx1"/>
        </a:solidFill>
        <a:latin typeface="Calibri" panose="020F0502020204030204" pitchFamily="34" charset="0"/>
        <a:ea typeface="幼圆" panose="02010509060101010101" pitchFamily="49" charset="-122"/>
        <a:cs typeface="+mn-cs"/>
      </a:defRPr>
    </a:lvl6pPr>
    <a:lvl7pPr marL="2743200" algn="l" defTabSz="914400" rtl="0" eaLnBrk="1" latinLnBrk="0" hangingPunct="1">
      <a:defRPr sz="2400" kern="1200">
        <a:solidFill>
          <a:schemeClr val="tx1"/>
        </a:solidFill>
        <a:latin typeface="Calibri" panose="020F0502020204030204" pitchFamily="34" charset="0"/>
        <a:ea typeface="幼圆" panose="02010509060101010101" pitchFamily="49" charset="-122"/>
        <a:cs typeface="+mn-cs"/>
      </a:defRPr>
    </a:lvl7pPr>
    <a:lvl8pPr marL="3200400" algn="l" defTabSz="914400" rtl="0" eaLnBrk="1" latinLnBrk="0" hangingPunct="1">
      <a:defRPr sz="2400" kern="1200">
        <a:solidFill>
          <a:schemeClr val="tx1"/>
        </a:solidFill>
        <a:latin typeface="Calibri" panose="020F0502020204030204" pitchFamily="34" charset="0"/>
        <a:ea typeface="幼圆" panose="02010509060101010101" pitchFamily="49" charset="-122"/>
        <a:cs typeface="+mn-cs"/>
      </a:defRPr>
    </a:lvl8pPr>
    <a:lvl9pPr marL="3657600" algn="l" defTabSz="914400" rtl="0" eaLnBrk="1" latinLnBrk="0" hangingPunct="1">
      <a:defRPr sz="2400" kern="1200">
        <a:solidFill>
          <a:schemeClr val="tx1"/>
        </a:solidFill>
        <a:latin typeface="Calibri" panose="020F0502020204030204" pitchFamily="34" charset="0"/>
        <a:ea typeface="幼圆" panose="02010509060101010101" pitchFamily="49"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4D4D"/>
    <a:srgbClr val="FEFFFF"/>
    <a:srgbClr val="3B3A3A"/>
    <a:srgbClr val="E8E5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21" autoAdjust="0"/>
    <p:restoredTop sz="94660"/>
  </p:normalViewPr>
  <p:slideViewPr>
    <p:cSldViewPr snapToGrid="0">
      <p:cViewPr varScale="1">
        <p:scale>
          <a:sx n="74" d="100"/>
          <a:sy n="74" d="100"/>
        </p:scale>
        <p:origin x="-672"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slideMaster" Target="slideMasters/slideMaster3.xml"/><Relationship Id="rId21" Type="http://schemas.openxmlformats.org/officeDocument/2006/relationships/slide" Target="slides/slide12.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handoutMaster" Target="handoutMasters/handoutMaster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2020/1/19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‹Nº›</a:t>
            </a:fld>
            <a:endParaRPr lang="zh-CN" altLang="en-US"/>
          </a:p>
        </p:txBody>
      </p:sp>
    </p:spTree>
    <p:extLst>
      <p:ext uri="{BB962C8B-B14F-4D97-AF65-F5344CB8AC3E}">
        <p14:creationId xmlns:p14="http://schemas.microsoft.com/office/powerpoint/2010/main" val="36736528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Calibri" panose="020F0502020204030204" pitchFamily="34" charset="0"/>
                <a:cs typeface="Calibri" panose="020F0502020204030204" pitchFamily="3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Calibri" panose="020F0502020204030204" pitchFamily="34" charset="0"/>
                <a:cs typeface="Calibri" panose="020F0502020204030204" pitchFamily="34" charset="0"/>
              </a:defRPr>
            </a:lvl1pPr>
          </a:lstStyle>
          <a:p>
            <a:fld id="{98C2A628-5979-4657-85CB-1651BBF7C987}" type="datetimeFigureOut">
              <a:rPr lang="zh-CN" altLang="en-US" smtClean="0"/>
              <a:t>2020/1/19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Calibri" panose="020F0502020204030204" pitchFamily="34" charset="0"/>
                <a:cs typeface="Calibri" panose="020F0502020204030204" pitchFamily="3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Calibri" panose="020F0502020204030204" pitchFamily="34" charset="0"/>
                <a:cs typeface="Calibri" panose="020F0502020204030204" pitchFamily="34" charset="0"/>
              </a:defRPr>
            </a:lvl1pPr>
          </a:lstStyle>
          <a:p>
            <a:fld id="{F67188B5-F242-46A8-BC70-F730184234EA}" type="slidenum">
              <a:rPr lang="zh-CN" altLang="en-US" smtClean="0"/>
              <a:t>‹Nº›</a:t>
            </a:fld>
            <a:endParaRPr lang="zh-CN" altLang="en-US"/>
          </a:p>
        </p:txBody>
      </p:sp>
    </p:spTree>
    <p:extLst>
      <p:ext uri="{BB962C8B-B14F-4D97-AF65-F5344CB8AC3E}">
        <p14:creationId xmlns:p14="http://schemas.microsoft.com/office/powerpoint/2010/main" val="25743676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457200" algn="l" defTabSz="914400" rtl="0" eaLnBrk="1" latinLnBrk="0" hangingPunct="1">
      <a:defRPr sz="1200" kern="12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914400" algn="l" defTabSz="914400" rtl="0" eaLnBrk="1" latinLnBrk="0" hangingPunct="1">
      <a:defRPr sz="1200" kern="12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371600" algn="l" defTabSz="914400" rtl="0" eaLnBrk="1" latinLnBrk="0" hangingPunct="1">
      <a:defRPr sz="1200" kern="12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1828800" algn="l" defTabSz="914400" rtl="0" eaLnBrk="1" latinLnBrk="0" hangingPunct="1">
      <a:defRPr sz="1200" kern="12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649C4-DF96-4AB7-8EFA-C60B664AC0E4}" type="slidenum">
              <a:rPr lang="zh-CN" altLang="en-US" smtClean="0">
                <a:solidFill>
                  <a:prstClr val="black"/>
                </a:solidFill>
                <a:ea typeface="宋体"/>
              </a:rPr>
              <a:pPr/>
              <a:t>8</a:t>
            </a:fld>
            <a:endParaRPr lang="zh-CN" altLang="en-US" dirty="0">
              <a:solidFill>
                <a:prstClr val="black"/>
              </a:solidFill>
              <a:ea typeface="宋体"/>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SV" dirty="0"/>
          </a:p>
        </p:txBody>
      </p:sp>
      <p:sp>
        <p:nvSpPr>
          <p:cNvPr id="4" name="3 Marcador de número de diapositiva"/>
          <p:cNvSpPr>
            <a:spLocks noGrp="1"/>
          </p:cNvSpPr>
          <p:nvPr>
            <p:ph type="sldNum" sz="quarter" idx="10"/>
          </p:nvPr>
        </p:nvSpPr>
        <p:spPr/>
        <p:txBody>
          <a:bodyPr/>
          <a:lstStyle/>
          <a:p>
            <a:fld id="{AF533E96-F078-4B3D-A8F4-F1AF21EBC357}"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3336999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Click to edit Master title style</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Click to edit Master title style</a:t>
            </a:r>
          </a:p>
        </p:txBody>
      </p:sp>
      <p:sp>
        <p:nvSpPr>
          <p:cNvPr id="4" name="日期占位符 3"/>
          <p:cNvSpPr>
            <a:spLocks noGrp="1"/>
          </p:cNvSpPr>
          <p:nvPr>
            <p:ph type="dt" sz="half" idx="10"/>
          </p:nvPr>
        </p:nvSpPr>
        <p:spPr/>
        <p:txBody>
          <a:bodyPr/>
          <a:lstStyle/>
          <a:p>
            <a:pPr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5" name="页脚占位符 4"/>
          <p:cNvSpPr>
            <a:spLocks noGrp="1"/>
          </p:cNvSpPr>
          <p:nvPr>
            <p:ph type="ftr" sz="quarter" idx="11"/>
          </p:nvPr>
        </p:nvSpPr>
        <p:spPr/>
        <p:txBody>
          <a:bodyPr/>
          <a:lstStyle/>
          <a:p>
            <a:pPr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12"/>
          </p:nvPr>
        </p:nvSpPr>
        <p:spPr/>
        <p:txBody>
          <a:bodyPr/>
          <a:lstStyle/>
          <a:p>
            <a:pPr eaLnBrk="1" fontAlgn="auto" hangingPunct="1">
              <a:spcBef>
                <a:spcPts val="0"/>
              </a:spcBef>
              <a:spcAft>
                <a:spcPts val="0"/>
              </a:spcAft>
              <a:defRPr/>
            </a:pPr>
            <a:fld id="{B412E509-39C7-4E6D-9B94-37C505AE6F5A}" type="slidenum">
              <a:rPr lang="zh-CN" altLang="en-US" smtClean="0">
                <a:solidFill>
                  <a:prstClr val="black">
                    <a:tint val="75000"/>
                  </a:prstClr>
                </a:solidFill>
                <a:latin typeface="Calibri"/>
                <a:ea typeface="宋体"/>
              </a:rPr>
              <a:pPr eaLnBrk="1" fontAlgn="auto" hangingPunct="1">
                <a:spcBef>
                  <a:spcPts val="0"/>
                </a:spcBef>
                <a:spcAft>
                  <a:spcPts val="0"/>
                </a:spcAft>
                <a:defRPr/>
              </a:pPr>
              <a:t>‹Nº›</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817438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cxnSp>
        <p:nvCxnSpPr>
          <p:cNvPr id="12" name="直接连接符"/>
          <p:cNvCxnSpPr/>
          <p:nvPr userDrawn="1"/>
        </p:nvCxnSpPr>
        <p:spPr>
          <a:xfrm>
            <a:off x="657450" y="530531"/>
            <a:ext cx="3600000" cy="0"/>
          </a:xfrm>
          <a:prstGeom prst="line">
            <a:avLst/>
          </a:prstGeom>
          <a:ln w="6350">
            <a:solidFill>
              <a:schemeClr val="accent3"/>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p:cNvCxnSpPr/>
          <p:nvPr userDrawn="1"/>
        </p:nvCxnSpPr>
        <p:spPr>
          <a:xfrm>
            <a:off x="7934550" y="537187"/>
            <a:ext cx="3600000" cy="0"/>
          </a:xfrm>
          <a:prstGeom prst="line">
            <a:avLst/>
          </a:prstGeom>
          <a:ln w="6350">
            <a:solidFill>
              <a:schemeClr val="accent3"/>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标题占位符"/>
          <p:cNvSpPr>
            <a:spLocks noGrp="1"/>
          </p:cNvSpPr>
          <p:nvPr>
            <p:ph type="body" sz="quarter" idx="10" hasCustomPrompt="1"/>
          </p:nvPr>
        </p:nvSpPr>
        <p:spPr>
          <a:xfrm>
            <a:off x="1776068" y="236437"/>
            <a:ext cx="8639865" cy="630942"/>
          </a:xfrm>
          <a:prstGeom prst="rect">
            <a:avLst/>
          </a:prstGeom>
        </p:spPr>
        <p:txBody>
          <a:bodyPr wrap="square" anchor="ctr">
            <a:spAutoFit/>
          </a:bodyPr>
          <a:lstStyle>
            <a:lvl1pPr marL="0" indent="0" algn="ctr">
              <a:lnSpc>
                <a:spcPct val="100000"/>
              </a:lnSpc>
              <a:buFontTx/>
              <a:buNone/>
              <a:defRPr lang="zh-CN" altLang="en-US" sz="3500" b="1" spc="300" dirty="0" smtClean="0">
                <a:solidFill>
                  <a:schemeClr val="accent3"/>
                </a:solidFill>
                <a:latin typeface="+mj-ea"/>
                <a:ea typeface="+mj-ea"/>
              </a:defRPr>
            </a:lvl1pPr>
          </a:lstStyle>
          <a:p>
            <a:pPr marL="0" lvl="0"/>
            <a:r>
              <a:rPr lang="zh-CN" altLang="en-US" dirty="0" smtClean="0"/>
              <a:t>点击添加标题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6" presetClass="entr" presetSubtype="37"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barn(outVertical)">
                                      <p:cBhvr>
                                        <p:cTn id="14"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16" presetClass="entr" presetSubtype="37"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barn(outVertical)">
                      <p:cBhvr>
                        <p:cTn dur="500"/>
                        <p:tgtEl>
                          <p:spTgt spid="14"/>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过渡页">
    <p:spTree>
      <p:nvGrpSpPr>
        <p:cNvPr id="1" name=""/>
        <p:cNvGrpSpPr/>
        <p:nvPr/>
      </p:nvGrpSpPr>
      <p:grpSpPr>
        <a:xfrm>
          <a:off x="0" y="0"/>
          <a:ext cx="0" cy="0"/>
          <a:chOff x="0" y="0"/>
          <a:chExt cx="0" cy="0"/>
        </a:xfrm>
      </p:grpSpPr>
      <p:sp>
        <p:nvSpPr>
          <p:cNvPr id="7" name="形状"/>
          <p:cNvSpPr/>
          <p:nvPr userDrawn="1"/>
        </p:nvSpPr>
        <p:spPr>
          <a:xfrm>
            <a:off x="486206" y="1521655"/>
            <a:ext cx="4134322" cy="413432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 name="形状"/>
          <p:cNvSpPr/>
          <p:nvPr userDrawn="1"/>
        </p:nvSpPr>
        <p:spPr>
          <a:xfrm>
            <a:off x="688723" y="1724172"/>
            <a:ext cx="3729288" cy="3729288"/>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0" name="矩形"/>
          <p:cNvSpPr/>
          <p:nvPr userDrawn="1"/>
        </p:nvSpPr>
        <p:spPr>
          <a:xfrm>
            <a:off x="1428816" y="3960717"/>
            <a:ext cx="2249103" cy="90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cxnSp>
        <p:nvCxnSpPr>
          <p:cNvPr id="13" name="直接连接符"/>
          <p:cNvCxnSpPr/>
          <p:nvPr userDrawn="1"/>
        </p:nvCxnSpPr>
        <p:spPr>
          <a:xfrm>
            <a:off x="5102933" y="3362536"/>
            <a:ext cx="6247058" cy="0"/>
          </a:xfrm>
          <a:prstGeom prst="line">
            <a:avLst/>
          </a:prstGeom>
          <a:ln w="12700">
            <a:solidFill>
              <a:schemeClr val="accent3"/>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文本占位符"/>
          <p:cNvSpPr>
            <a:spLocks noGrp="1"/>
          </p:cNvSpPr>
          <p:nvPr userDrawn="1">
            <p:ph type="body" sz="quarter" idx="13" hasCustomPrompt="1"/>
          </p:nvPr>
        </p:nvSpPr>
        <p:spPr>
          <a:xfrm>
            <a:off x="441676" y="4246396"/>
            <a:ext cx="4223383" cy="553998"/>
          </a:xfrm>
          <a:prstGeom prst="rect">
            <a:avLst/>
          </a:prstGeom>
          <a:noFill/>
          <a:ln>
            <a:noFill/>
          </a:ln>
        </p:spPr>
        <p:txBody>
          <a:bodyPr wrap="square" anchor="ctr">
            <a:spAutoFit/>
          </a:bodyPr>
          <a:lstStyle>
            <a:lvl1pPr marL="0" indent="0" algn="ctr">
              <a:lnSpc>
                <a:spcPct val="100000"/>
              </a:lnSpc>
              <a:buNone/>
              <a:defRPr lang="zh-CN" altLang="en-US" sz="3000" b="1" spc="0" baseline="0" dirty="0">
                <a:solidFill>
                  <a:schemeClr val="bg1"/>
                </a:solidFill>
                <a:latin typeface="+mj-ea"/>
                <a:ea typeface="+mj-ea"/>
              </a:defRPr>
            </a:lvl1pPr>
          </a:lstStyle>
          <a:p>
            <a:pPr marL="0" lvl="0"/>
            <a:r>
              <a:rPr lang="en-US" altLang="zh-CN" dirty="0" smtClean="0"/>
              <a:t>PART ONE</a:t>
            </a:r>
          </a:p>
        </p:txBody>
      </p:sp>
      <p:sp>
        <p:nvSpPr>
          <p:cNvPr id="17" name="文本占位符"/>
          <p:cNvSpPr>
            <a:spLocks noGrp="1"/>
          </p:cNvSpPr>
          <p:nvPr userDrawn="1">
            <p:ph type="body" sz="quarter" idx="12" hasCustomPrompt="1"/>
          </p:nvPr>
        </p:nvSpPr>
        <p:spPr>
          <a:xfrm>
            <a:off x="5108361" y="3725577"/>
            <a:ext cx="6426414" cy="1015663"/>
          </a:xfrm>
          <a:prstGeom prst="rect">
            <a:avLst/>
          </a:prstGeom>
        </p:spPr>
        <p:txBody>
          <a:bodyPr wrap="square" anchor="t">
            <a:spAutoFit/>
          </a:bodyPr>
          <a:lstStyle>
            <a:lvl1pPr marL="0" indent="0">
              <a:lnSpc>
                <a:spcPct val="150000"/>
              </a:lnSpc>
              <a:buNone/>
              <a:defRPr sz="2000" spc="150" baseline="0">
                <a:solidFill>
                  <a:schemeClr val="accent3"/>
                </a:solidFill>
              </a:defRPr>
            </a:lvl1pPr>
          </a:lstStyle>
          <a:p>
            <a:pPr lvl="0"/>
            <a:r>
              <a:rPr lang="zh-CN" altLang="en-US" dirty="0" smtClean="0"/>
              <a:t>单击此处添加您的文字内容，或复制文本粘贴至此，字间距和行间距均可自行调节。</a:t>
            </a:r>
            <a:endParaRPr lang="zh-CN" altLang="en-US" dirty="0"/>
          </a:p>
        </p:txBody>
      </p:sp>
      <p:sp>
        <p:nvSpPr>
          <p:cNvPr id="16" name="标题占位符"/>
          <p:cNvSpPr>
            <a:spLocks noGrp="1"/>
          </p:cNvSpPr>
          <p:nvPr userDrawn="1">
            <p:ph type="body" sz="quarter" idx="11" hasCustomPrompt="1"/>
          </p:nvPr>
        </p:nvSpPr>
        <p:spPr>
          <a:xfrm>
            <a:off x="5108360" y="2226173"/>
            <a:ext cx="7083640" cy="861774"/>
          </a:xfrm>
          <a:prstGeom prst="rect">
            <a:avLst/>
          </a:prstGeom>
        </p:spPr>
        <p:txBody>
          <a:bodyPr wrap="square" anchor="ctr">
            <a:spAutoFit/>
          </a:bodyPr>
          <a:lstStyle>
            <a:lvl1pPr marL="0" indent="0" algn="l">
              <a:lnSpc>
                <a:spcPct val="100000"/>
              </a:lnSpc>
              <a:buNone/>
              <a:defRPr lang="zh-CN" altLang="en-US" sz="5000" b="1" spc="600" dirty="0">
                <a:solidFill>
                  <a:schemeClr val="accent3"/>
                </a:solidFill>
                <a:latin typeface="+mj-ea"/>
                <a:ea typeface="+mj-ea"/>
              </a:defRPr>
            </a:lvl1pPr>
          </a:lstStyle>
          <a:p>
            <a:pPr marL="0" lvl="0"/>
            <a:r>
              <a:rPr lang="zh-CN" altLang="en-US" dirty="0" smtClean="0"/>
              <a:t>添加标题</a:t>
            </a:r>
            <a:endParaRPr lang="zh-CN" altLang="en-US" dirty="0"/>
          </a:p>
        </p:txBody>
      </p:sp>
      <p:sp>
        <p:nvSpPr>
          <p:cNvPr id="15" name="数字占位符"/>
          <p:cNvSpPr>
            <a:spLocks noGrp="1"/>
          </p:cNvSpPr>
          <p:nvPr userDrawn="1">
            <p:ph type="body" sz="quarter" idx="10" hasCustomPrompt="1"/>
          </p:nvPr>
        </p:nvSpPr>
        <p:spPr>
          <a:xfrm>
            <a:off x="441676" y="1944265"/>
            <a:ext cx="4223383" cy="2062103"/>
          </a:xfrm>
          <a:prstGeom prst="rect">
            <a:avLst/>
          </a:prstGeom>
          <a:noFill/>
        </p:spPr>
        <p:txBody>
          <a:bodyPr wrap="square" rtlCol="0" anchor="ctr">
            <a:spAutoFit/>
          </a:bodyPr>
          <a:lstStyle>
            <a:lvl1pPr marL="0" indent="0" algn="ctr">
              <a:lnSpc>
                <a:spcPct val="100000"/>
              </a:lnSpc>
              <a:buFontTx/>
              <a:buNone/>
              <a:defRPr lang="zh-CN" altLang="en-US" sz="12800" b="0" i="0" u="none" dirty="0">
                <a:solidFill>
                  <a:schemeClr val="bg1"/>
                </a:solidFill>
                <a:effectLst/>
                <a:latin typeface="Impact" panose="020B0806030902050204" pitchFamily="34" charset="0"/>
                <a:ea typeface="+mj-ea"/>
                <a:cs typeface="Arial" panose="020B0604020202020204" pitchFamily="34" charset="0"/>
              </a:defRPr>
            </a:lvl1pPr>
          </a:lstStyle>
          <a:p>
            <a:pPr marL="0" lvl="0"/>
            <a:r>
              <a:rPr lang="en-US" altLang="zh-CN" dirty="0" smtClean="0"/>
              <a:t>01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23" presetClass="entr" presetSubtype="16"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500"/>
                            </p:stCondLst>
                            <p:childTnLst>
                              <p:par>
                                <p:cTn id="21" presetID="9"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childTnLst>
                          </p:cTn>
                        </p:par>
                        <p:par>
                          <p:cTn id="24" fill="hold">
                            <p:stCondLst>
                              <p:cond delay="2000"/>
                            </p:stCondLst>
                            <p:childTnLst>
                              <p:par>
                                <p:cTn id="25" presetID="9"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500"/>
                                        <p:tgtEl>
                                          <p:spTgt spid="17">
                                            <p:txEl>
                                              <p:pRg st="0" end="0"/>
                                            </p:txEl>
                                          </p:spTgt>
                                        </p:tgtEl>
                                      </p:cBhvr>
                                    </p:animEffect>
                                    <p:anim calcmode="lin" valueType="num">
                                      <p:cBhvr>
                                        <p:cTn id="36"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7"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8" grpId="0">
        <p:tmplLst>
          <p:tmpl>
            <p:tnLst>
              <p:par>
                <p:cTn presetID="9"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dissolve">
                      <p:cBhvr>
                        <p:cTn dur="500"/>
                        <p:tgtEl>
                          <p:spTgt spid="18"/>
                        </p:tgtEl>
                      </p:cBhvr>
                    </p:animEffect>
                  </p:childTnLst>
                </p:cTn>
              </p:par>
            </p:tnLst>
          </p:tmpl>
        </p:tmplLst>
      </p:bldP>
      <p:bldP spid="17" grpId="0" build="p">
        <p:tmplLst>
          <p:tmpl lvl="1">
            <p:tnLst>
              <p:par>
                <p:cTn presetID="42"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6" grpId="0">
        <p:tmplLst>
          <p:tmpl>
            <p:tnLst>
              <p:par>
                <p:cTn presetID="9"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dissolve">
                      <p:cBhvr>
                        <p:cTn dur="500"/>
                        <p:tgtEl>
                          <p:spTgt spid="16"/>
                        </p:tgtEl>
                      </p:cBhvr>
                    </p:animEffect>
                  </p:childTnLst>
                </p:cTn>
              </p:par>
            </p:tnLst>
          </p:tmpl>
        </p:tmplLst>
      </p:bldP>
      <p:bldP spid="15" grpId="0">
        <p:tmplLst>
          <p:tmpl>
            <p:tnLst>
              <p:par>
                <p:cTn presetID="23" presetClass="entr" presetSubtype="16"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cxnSp>
        <p:nvCxnSpPr>
          <p:cNvPr id="12" name="直接连接符"/>
          <p:cNvCxnSpPr/>
          <p:nvPr userDrawn="1"/>
        </p:nvCxnSpPr>
        <p:spPr>
          <a:xfrm>
            <a:off x="657450" y="530531"/>
            <a:ext cx="3600000" cy="0"/>
          </a:xfrm>
          <a:prstGeom prst="line">
            <a:avLst/>
          </a:prstGeom>
          <a:ln w="6350">
            <a:solidFill>
              <a:schemeClr val="accent3"/>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p:cNvCxnSpPr/>
          <p:nvPr userDrawn="1"/>
        </p:nvCxnSpPr>
        <p:spPr>
          <a:xfrm>
            <a:off x="7934550" y="537187"/>
            <a:ext cx="3600000" cy="0"/>
          </a:xfrm>
          <a:prstGeom prst="line">
            <a:avLst/>
          </a:prstGeom>
          <a:ln w="6350">
            <a:solidFill>
              <a:schemeClr val="accent3"/>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标题占位符"/>
          <p:cNvSpPr>
            <a:spLocks noGrp="1"/>
          </p:cNvSpPr>
          <p:nvPr>
            <p:ph type="body" sz="quarter" idx="10" hasCustomPrompt="1"/>
          </p:nvPr>
        </p:nvSpPr>
        <p:spPr>
          <a:xfrm>
            <a:off x="1776068" y="236437"/>
            <a:ext cx="8639865" cy="630942"/>
          </a:xfrm>
          <a:prstGeom prst="rect">
            <a:avLst/>
          </a:prstGeom>
        </p:spPr>
        <p:txBody>
          <a:bodyPr wrap="square" anchor="ctr">
            <a:spAutoFit/>
          </a:bodyPr>
          <a:lstStyle>
            <a:lvl1pPr marL="0" indent="0" algn="ctr">
              <a:lnSpc>
                <a:spcPct val="100000"/>
              </a:lnSpc>
              <a:buFontTx/>
              <a:buNone/>
              <a:defRPr lang="zh-CN" altLang="en-US" sz="3500" b="1" spc="300" dirty="0" smtClean="0">
                <a:solidFill>
                  <a:schemeClr val="accent3"/>
                </a:solidFill>
                <a:latin typeface="+mj-ea"/>
                <a:ea typeface="+mj-ea"/>
              </a:defRPr>
            </a:lvl1pPr>
          </a:lstStyle>
          <a:p>
            <a:pPr marL="0" lvl="0"/>
            <a:r>
              <a:rPr lang="zh-CN" altLang="en-US" dirty="0" smtClean="0"/>
              <a:t>点击添加标题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6" presetClass="entr" presetSubtype="37"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barn(outVertical)">
                                      <p:cBhvr>
                                        <p:cTn id="14"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16" presetClass="entr" presetSubtype="37"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barn(outVertical)">
                      <p:cBhvr>
                        <p:cTn dur="500"/>
                        <p:tgtEl>
                          <p:spTgt spid="14"/>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过渡页">
    <p:spTree>
      <p:nvGrpSpPr>
        <p:cNvPr id="1" name=""/>
        <p:cNvGrpSpPr/>
        <p:nvPr/>
      </p:nvGrpSpPr>
      <p:grpSpPr>
        <a:xfrm>
          <a:off x="0" y="0"/>
          <a:ext cx="0" cy="0"/>
          <a:chOff x="0" y="0"/>
          <a:chExt cx="0" cy="0"/>
        </a:xfrm>
      </p:grpSpPr>
      <p:sp>
        <p:nvSpPr>
          <p:cNvPr id="7" name="形状"/>
          <p:cNvSpPr/>
          <p:nvPr userDrawn="1"/>
        </p:nvSpPr>
        <p:spPr>
          <a:xfrm>
            <a:off x="486206" y="1521655"/>
            <a:ext cx="4134322" cy="413432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 name="形状"/>
          <p:cNvSpPr/>
          <p:nvPr userDrawn="1"/>
        </p:nvSpPr>
        <p:spPr>
          <a:xfrm>
            <a:off x="688723" y="1724172"/>
            <a:ext cx="3729288" cy="3729288"/>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0" name="矩形"/>
          <p:cNvSpPr/>
          <p:nvPr userDrawn="1"/>
        </p:nvSpPr>
        <p:spPr>
          <a:xfrm>
            <a:off x="1428816" y="3960717"/>
            <a:ext cx="2249103" cy="90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cxnSp>
        <p:nvCxnSpPr>
          <p:cNvPr id="13" name="直接连接符"/>
          <p:cNvCxnSpPr/>
          <p:nvPr userDrawn="1"/>
        </p:nvCxnSpPr>
        <p:spPr>
          <a:xfrm>
            <a:off x="5102933" y="3362536"/>
            <a:ext cx="6247058" cy="0"/>
          </a:xfrm>
          <a:prstGeom prst="line">
            <a:avLst/>
          </a:prstGeom>
          <a:ln w="12700">
            <a:solidFill>
              <a:schemeClr val="accent3"/>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文本占位符"/>
          <p:cNvSpPr>
            <a:spLocks noGrp="1"/>
          </p:cNvSpPr>
          <p:nvPr userDrawn="1">
            <p:ph type="body" sz="quarter" idx="13" hasCustomPrompt="1"/>
          </p:nvPr>
        </p:nvSpPr>
        <p:spPr>
          <a:xfrm>
            <a:off x="441676" y="4246396"/>
            <a:ext cx="4223383" cy="553998"/>
          </a:xfrm>
          <a:prstGeom prst="rect">
            <a:avLst/>
          </a:prstGeom>
          <a:noFill/>
          <a:ln>
            <a:noFill/>
          </a:ln>
        </p:spPr>
        <p:txBody>
          <a:bodyPr wrap="square" anchor="ctr">
            <a:spAutoFit/>
          </a:bodyPr>
          <a:lstStyle>
            <a:lvl1pPr marL="0" indent="0" algn="ctr">
              <a:lnSpc>
                <a:spcPct val="100000"/>
              </a:lnSpc>
              <a:buNone/>
              <a:defRPr lang="zh-CN" altLang="en-US" sz="3000" b="1" spc="0" baseline="0" dirty="0">
                <a:solidFill>
                  <a:schemeClr val="bg1"/>
                </a:solidFill>
                <a:latin typeface="+mj-ea"/>
                <a:ea typeface="+mj-ea"/>
              </a:defRPr>
            </a:lvl1pPr>
          </a:lstStyle>
          <a:p>
            <a:pPr marL="0" lvl="0"/>
            <a:r>
              <a:rPr lang="en-US" altLang="zh-CN" dirty="0" smtClean="0"/>
              <a:t>PART ONE</a:t>
            </a:r>
          </a:p>
        </p:txBody>
      </p:sp>
      <p:sp>
        <p:nvSpPr>
          <p:cNvPr id="17" name="文本占位符"/>
          <p:cNvSpPr>
            <a:spLocks noGrp="1"/>
          </p:cNvSpPr>
          <p:nvPr userDrawn="1">
            <p:ph type="body" sz="quarter" idx="12" hasCustomPrompt="1"/>
          </p:nvPr>
        </p:nvSpPr>
        <p:spPr>
          <a:xfrm>
            <a:off x="5108361" y="3725577"/>
            <a:ext cx="6426414" cy="1015663"/>
          </a:xfrm>
          <a:prstGeom prst="rect">
            <a:avLst/>
          </a:prstGeom>
        </p:spPr>
        <p:txBody>
          <a:bodyPr wrap="square" anchor="t">
            <a:spAutoFit/>
          </a:bodyPr>
          <a:lstStyle>
            <a:lvl1pPr marL="0" indent="0">
              <a:lnSpc>
                <a:spcPct val="150000"/>
              </a:lnSpc>
              <a:buNone/>
              <a:defRPr sz="2000" spc="150" baseline="0">
                <a:solidFill>
                  <a:schemeClr val="accent3"/>
                </a:solidFill>
              </a:defRPr>
            </a:lvl1pPr>
          </a:lstStyle>
          <a:p>
            <a:pPr lvl="0"/>
            <a:r>
              <a:rPr lang="zh-CN" altLang="en-US" dirty="0" smtClean="0"/>
              <a:t>单击此处添加您的文字内容，或复制文本粘贴至此，字间距和行间距均可自行调节。</a:t>
            </a:r>
            <a:endParaRPr lang="zh-CN" altLang="en-US" dirty="0"/>
          </a:p>
        </p:txBody>
      </p:sp>
      <p:sp>
        <p:nvSpPr>
          <p:cNvPr id="16" name="标题占位符"/>
          <p:cNvSpPr>
            <a:spLocks noGrp="1"/>
          </p:cNvSpPr>
          <p:nvPr userDrawn="1">
            <p:ph type="body" sz="quarter" idx="11" hasCustomPrompt="1"/>
          </p:nvPr>
        </p:nvSpPr>
        <p:spPr>
          <a:xfrm>
            <a:off x="5108360" y="2226173"/>
            <a:ext cx="7083640" cy="861774"/>
          </a:xfrm>
          <a:prstGeom prst="rect">
            <a:avLst/>
          </a:prstGeom>
        </p:spPr>
        <p:txBody>
          <a:bodyPr wrap="square" anchor="ctr">
            <a:spAutoFit/>
          </a:bodyPr>
          <a:lstStyle>
            <a:lvl1pPr marL="0" indent="0" algn="l">
              <a:lnSpc>
                <a:spcPct val="100000"/>
              </a:lnSpc>
              <a:buNone/>
              <a:defRPr lang="zh-CN" altLang="en-US" sz="5000" b="1" spc="600" dirty="0">
                <a:solidFill>
                  <a:schemeClr val="accent3"/>
                </a:solidFill>
                <a:latin typeface="+mj-ea"/>
                <a:ea typeface="+mj-ea"/>
              </a:defRPr>
            </a:lvl1pPr>
          </a:lstStyle>
          <a:p>
            <a:pPr marL="0" lvl="0"/>
            <a:r>
              <a:rPr lang="zh-CN" altLang="en-US" dirty="0" smtClean="0"/>
              <a:t>添加标题</a:t>
            </a:r>
            <a:endParaRPr lang="zh-CN" altLang="en-US" dirty="0"/>
          </a:p>
        </p:txBody>
      </p:sp>
      <p:sp>
        <p:nvSpPr>
          <p:cNvPr id="15" name="数字占位符"/>
          <p:cNvSpPr>
            <a:spLocks noGrp="1"/>
          </p:cNvSpPr>
          <p:nvPr userDrawn="1">
            <p:ph type="body" sz="quarter" idx="10" hasCustomPrompt="1"/>
          </p:nvPr>
        </p:nvSpPr>
        <p:spPr>
          <a:xfrm>
            <a:off x="441676" y="1944265"/>
            <a:ext cx="4223383" cy="2062103"/>
          </a:xfrm>
          <a:prstGeom prst="rect">
            <a:avLst/>
          </a:prstGeom>
          <a:noFill/>
        </p:spPr>
        <p:txBody>
          <a:bodyPr wrap="square" rtlCol="0" anchor="ctr">
            <a:spAutoFit/>
          </a:bodyPr>
          <a:lstStyle>
            <a:lvl1pPr marL="0" indent="0" algn="ctr">
              <a:lnSpc>
                <a:spcPct val="100000"/>
              </a:lnSpc>
              <a:buFontTx/>
              <a:buNone/>
              <a:defRPr lang="zh-CN" altLang="en-US" sz="12800" b="0" i="0" u="none" dirty="0">
                <a:solidFill>
                  <a:schemeClr val="bg1"/>
                </a:solidFill>
                <a:effectLst/>
                <a:latin typeface="Impact" panose="020B0806030902050204" pitchFamily="34" charset="0"/>
                <a:ea typeface="+mj-ea"/>
                <a:cs typeface="Arial" panose="020B0604020202020204" pitchFamily="34" charset="0"/>
              </a:defRPr>
            </a:lvl1pPr>
          </a:lstStyle>
          <a:p>
            <a:pPr marL="0" lvl="0"/>
            <a:r>
              <a:rPr lang="en-US" altLang="zh-CN" dirty="0" smtClean="0"/>
              <a:t>01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23" presetClass="entr" presetSubtype="16"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500"/>
                            </p:stCondLst>
                            <p:childTnLst>
                              <p:par>
                                <p:cTn id="21" presetID="9"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childTnLst>
                          </p:cTn>
                        </p:par>
                        <p:par>
                          <p:cTn id="24" fill="hold">
                            <p:stCondLst>
                              <p:cond delay="2000"/>
                            </p:stCondLst>
                            <p:childTnLst>
                              <p:par>
                                <p:cTn id="25" presetID="9"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500"/>
                                        <p:tgtEl>
                                          <p:spTgt spid="17">
                                            <p:txEl>
                                              <p:pRg st="0" end="0"/>
                                            </p:txEl>
                                          </p:spTgt>
                                        </p:tgtEl>
                                      </p:cBhvr>
                                    </p:animEffect>
                                    <p:anim calcmode="lin" valueType="num">
                                      <p:cBhvr>
                                        <p:cTn id="36"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7"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8" grpId="0">
        <p:tmplLst>
          <p:tmpl>
            <p:tnLst>
              <p:par>
                <p:cTn presetID="9"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dissolve">
                      <p:cBhvr>
                        <p:cTn dur="500"/>
                        <p:tgtEl>
                          <p:spTgt spid="18"/>
                        </p:tgtEl>
                      </p:cBhvr>
                    </p:animEffect>
                  </p:childTnLst>
                </p:cTn>
              </p:par>
            </p:tnLst>
          </p:tmpl>
        </p:tmplLst>
      </p:bldP>
      <p:bldP spid="17" grpId="0" build="p">
        <p:tmplLst>
          <p:tmpl lvl="1">
            <p:tnLst>
              <p:par>
                <p:cTn presetID="42"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6" grpId="0">
        <p:tmplLst>
          <p:tmpl>
            <p:tnLst>
              <p:par>
                <p:cTn presetID="9"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dissolve">
                      <p:cBhvr>
                        <p:cTn dur="500"/>
                        <p:tgtEl>
                          <p:spTgt spid="16"/>
                        </p:tgtEl>
                      </p:cBhvr>
                    </p:animEffect>
                  </p:childTnLst>
                </p:cTn>
              </p:par>
            </p:tnLst>
          </p:tmpl>
        </p:tmplLst>
      </p:bldP>
      <p:bldP spid="15" grpId="0">
        <p:tmplLst>
          <p:tmpl>
            <p:tnLst>
              <p:par>
                <p:cTn presetID="23" presetClass="entr" presetSubtype="16"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cxnSp>
        <p:nvCxnSpPr>
          <p:cNvPr id="12" name="直接连接符"/>
          <p:cNvCxnSpPr/>
          <p:nvPr userDrawn="1"/>
        </p:nvCxnSpPr>
        <p:spPr>
          <a:xfrm>
            <a:off x="657450" y="530531"/>
            <a:ext cx="3600000" cy="0"/>
          </a:xfrm>
          <a:prstGeom prst="line">
            <a:avLst/>
          </a:prstGeom>
          <a:ln w="6350">
            <a:solidFill>
              <a:schemeClr val="accent3"/>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p:cNvCxnSpPr/>
          <p:nvPr userDrawn="1"/>
        </p:nvCxnSpPr>
        <p:spPr>
          <a:xfrm>
            <a:off x="7934550" y="537187"/>
            <a:ext cx="3600000" cy="0"/>
          </a:xfrm>
          <a:prstGeom prst="line">
            <a:avLst/>
          </a:prstGeom>
          <a:ln w="6350">
            <a:solidFill>
              <a:schemeClr val="accent3"/>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标题占位符"/>
          <p:cNvSpPr>
            <a:spLocks noGrp="1"/>
          </p:cNvSpPr>
          <p:nvPr>
            <p:ph type="body" sz="quarter" idx="10" hasCustomPrompt="1"/>
          </p:nvPr>
        </p:nvSpPr>
        <p:spPr>
          <a:xfrm>
            <a:off x="1776068" y="236437"/>
            <a:ext cx="8639865" cy="630942"/>
          </a:xfrm>
          <a:prstGeom prst="rect">
            <a:avLst/>
          </a:prstGeom>
        </p:spPr>
        <p:txBody>
          <a:bodyPr wrap="square" anchor="ctr">
            <a:spAutoFit/>
          </a:bodyPr>
          <a:lstStyle>
            <a:lvl1pPr marL="0" indent="0" algn="ctr">
              <a:lnSpc>
                <a:spcPct val="100000"/>
              </a:lnSpc>
              <a:buFontTx/>
              <a:buNone/>
              <a:defRPr lang="zh-CN" altLang="en-US" sz="3500" b="1" spc="300" dirty="0" smtClean="0">
                <a:solidFill>
                  <a:schemeClr val="accent3"/>
                </a:solidFill>
                <a:latin typeface="+mj-ea"/>
                <a:ea typeface="+mj-ea"/>
              </a:defRPr>
            </a:lvl1pPr>
          </a:lstStyle>
          <a:p>
            <a:pPr marL="0" lvl="0"/>
            <a:r>
              <a:rPr lang="zh-CN" altLang="en-US" dirty="0" smtClean="0"/>
              <a:t>点击添加标题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6" presetClass="entr" presetSubtype="37"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barn(outVertical)">
                                      <p:cBhvr>
                                        <p:cTn id="14"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16" presetClass="entr" presetSubtype="37"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barn(outVertical)">
                      <p:cBhvr>
                        <p:cTn dur="500"/>
                        <p:tgtEl>
                          <p:spTgt spid="14"/>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Click to edit Master title style</a:t>
            </a:r>
          </a:p>
        </p:txBody>
      </p:sp>
      <p:sp>
        <p:nvSpPr>
          <p:cNvPr id="3" name="内容占位符 2"/>
          <p:cNvSpPr>
            <a:spLocks noGrp="1"/>
          </p:cNvSpPr>
          <p:nvPr>
            <p:ph idx="1" hasCustomPrompt="1"/>
          </p:nvPr>
        </p:nvSpPr>
        <p:spPr/>
        <p:txBody>
          <a:bodyPr/>
          <a:lstStyle/>
          <a:p>
            <a:pPr lvl="0"/>
            <a:r>
              <a:rPr lang="zh-CN" altLang="en-US" smtClean="0"/>
              <a:t>Click to edit Master text style</a:t>
            </a:r>
          </a:p>
          <a:p>
            <a:pPr lvl="1"/>
            <a:r>
              <a:rPr lang="zh-CN" altLang="en-US" smtClean="0"/>
              <a:t>Second level</a:t>
            </a:r>
          </a:p>
          <a:p>
            <a:pPr lvl="2"/>
            <a:r>
              <a:rPr lang="zh-CN" altLang="en-US" smtClean="0"/>
              <a:t>Third level</a:t>
            </a:r>
          </a:p>
          <a:p>
            <a:pPr lvl="3"/>
            <a:r>
              <a:rPr lang="zh-CN" altLang="en-US" smtClean="0"/>
              <a:t>Fourth level</a:t>
            </a:r>
          </a:p>
          <a:p>
            <a:pPr lvl="4"/>
            <a:r>
              <a:rPr lang="zh-CN" altLang="en-US" smtClean="0"/>
              <a:t>Fifth level</a:t>
            </a:r>
          </a:p>
        </p:txBody>
      </p:sp>
      <p:sp>
        <p:nvSpPr>
          <p:cNvPr id="4" name="日期占位符 3"/>
          <p:cNvSpPr>
            <a:spLocks noGrp="1"/>
          </p:cNvSpPr>
          <p:nvPr>
            <p:ph type="dt" sz="half" idx="10"/>
          </p:nvPr>
        </p:nvSpPr>
        <p:spPr/>
        <p:txBody>
          <a:bodyPr/>
          <a:lstStyle/>
          <a:p>
            <a:pPr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5" name="页脚占位符 4"/>
          <p:cNvSpPr>
            <a:spLocks noGrp="1"/>
          </p:cNvSpPr>
          <p:nvPr>
            <p:ph type="ftr" sz="quarter" idx="11"/>
          </p:nvPr>
        </p:nvSpPr>
        <p:spPr/>
        <p:txBody>
          <a:bodyPr/>
          <a:lstStyle/>
          <a:p>
            <a:pPr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12"/>
          </p:nvPr>
        </p:nvSpPr>
        <p:spPr/>
        <p:txBody>
          <a:bodyPr/>
          <a:lstStyle/>
          <a:p>
            <a:pPr eaLnBrk="1" fontAlgn="auto" hangingPunct="1">
              <a:spcBef>
                <a:spcPts val="0"/>
              </a:spcBef>
              <a:spcAft>
                <a:spcPts val="0"/>
              </a:spcAft>
              <a:defRPr/>
            </a:pPr>
            <a:fld id="{B412E509-39C7-4E6D-9B94-37C505AE6F5A}" type="slidenum">
              <a:rPr lang="zh-CN" altLang="en-US" smtClean="0">
                <a:solidFill>
                  <a:prstClr val="black">
                    <a:tint val="75000"/>
                  </a:prstClr>
                </a:solidFill>
                <a:latin typeface="Calibri"/>
                <a:ea typeface="宋体"/>
              </a:rPr>
              <a:pPr eaLnBrk="1" fontAlgn="auto" hangingPunct="1">
                <a:spcBef>
                  <a:spcPts val="0"/>
                </a:spcBef>
                <a:spcAft>
                  <a:spcPts val="0"/>
                </a:spcAft>
                <a:defRPr/>
              </a:pPr>
              <a:t>‹Nº›</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10781726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过渡页">
    <p:spTree>
      <p:nvGrpSpPr>
        <p:cNvPr id="1" name=""/>
        <p:cNvGrpSpPr/>
        <p:nvPr/>
      </p:nvGrpSpPr>
      <p:grpSpPr>
        <a:xfrm>
          <a:off x="0" y="0"/>
          <a:ext cx="0" cy="0"/>
          <a:chOff x="0" y="0"/>
          <a:chExt cx="0" cy="0"/>
        </a:xfrm>
      </p:grpSpPr>
      <p:sp>
        <p:nvSpPr>
          <p:cNvPr id="7" name="形状"/>
          <p:cNvSpPr/>
          <p:nvPr userDrawn="1"/>
        </p:nvSpPr>
        <p:spPr>
          <a:xfrm>
            <a:off x="486206" y="1521655"/>
            <a:ext cx="4134322" cy="413432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 name="形状"/>
          <p:cNvSpPr/>
          <p:nvPr userDrawn="1"/>
        </p:nvSpPr>
        <p:spPr>
          <a:xfrm>
            <a:off x="688723" y="1724172"/>
            <a:ext cx="3729288" cy="3729288"/>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0" name="矩形"/>
          <p:cNvSpPr/>
          <p:nvPr userDrawn="1"/>
        </p:nvSpPr>
        <p:spPr>
          <a:xfrm>
            <a:off x="1428816" y="3960717"/>
            <a:ext cx="2249103" cy="90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cxnSp>
        <p:nvCxnSpPr>
          <p:cNvPr id="13" name="直接连接符"/>
          <p:cNvCxnSpPr/>
          <p:nvPr userDrawn="1"/>
        </p:nvCxnSpPr>
        <p:spPr>
          <a:xfrm>
            <a:off x="5102933" y="3362536"/>
            <a:ext cx="6247058" cy="0"/>
          </a:xfrm>
          <a:prstGeom prst="line">
            <a:avLst/>
          </a:prstGeom>
          <a:ln w="12700">
            <a:solidFill>
              <a:schemeClr val="accent3"/>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文本占位符"/>
          <p:cNvSpPr>
            <a:spLocks noGrp="1"/>
          </p:cNvSpPr>
          <p:nvPr userDrawn="1">
            <p:ph type="body" sz="quarter" idx="13" hasCustomPrompt="1"/>
          </p:nvPr>
        </p:nvSpPr>
        <p:spPr>
          <a:xfrm>
            <a:off x="441676" y="4246396"/>
            <a:ext cx="4223383" cy="553998"/>
          </a:xfrm>
          <a:prstGeom prst="rect">
            <a:avLst/>
          </a:prstGeom>
          <a:noFill/>
          <a:ln>
            <a:noFill/>
          </a:ln>
        </p:spPr>
        <p:txBody>
          <a:bodyPr wrap="square" anchor="ctr">
            <a:spAutoFit/>
          </a:bodyPr>
          <a:lstStyle>
            <a:lvl1pPr marL="0" indent="0" algn="ctr">
              <a:lnSpc>
                <a:spcPct val="100000"/>
              </a:lnSpc>
              <a:buNone/>
              <a:defRPr lang="zh-CN" altLang="en-US" sz="3000" b="1" spc="0" baseline="0" dirty="0">
                <a:solidFill>
                  <a:schemeClr val="bg1"/>
                </a:solidFill>
                <a:latin typeface="+mj-ea"/>
                <a:ea typeface="+mj-ea"/>
              </a:defRPr>
            </a:lvl1pPr>
          </a:lstStyle>
          <a:p>
            <a:pPr marL="0" lvl="0"/>
            <a:r>
              <a:rPr lang="en-US" altLang="zh-CN" dirty="0" smtClean="0"/>
              <a:t>PART ONE</a:t>
            </a:r>
          </a:p>
        </p:txBody>
      </p:sp>
      <p:sp>
        <p:nvSpPr>
          <p:cNvPr id="17" name="文本占位符"/>
          <p:cNvSpPr>
            <a:spLocks noGrp="1"/>
          </p:cNvSpPr>
          <p:nvPr userDrawn="1">
            <p:ph type="body" sz="quarter" idx="12" hasCustomPrompt="1"/>
          </p:nvPr>
        </p:nvSpPr>
        <p:spPr>
          <a:xfrm>
            <a:off x="5108361" y="3725577"/>
            <a:ext cx="6426414" cy="1015663"/>
          </a:xfrm>
          <a:prstGeom prst="rect">
            <a:avLst/>
          </a:prstGeom>
        </p:spPr>
        <p:txBody>
          <a:bodyPr wrap="square" anchor="t">
            <a:spAutoFit/>
          </a:bodyPr>
          <a:lstStyle>
            <a:lvl1pPr marL="0" indent="0">
              <a:lnSpc>
                <a:spcPct val="150000"/>
              </a:lnSpc>
              <a:buNone/>
              <a:defRPr sz="2000" spc="150" baseline="0">
                <a:solidFill>
                  <a:schemeClr val="accent3"/>
                </a:solidFill>
              </a:defRPr>
            </a:lvl1pPr>
          </a:lstStyle>
          <a:p>
            <a:pPr lvl="0"/>
            <a:r>
              <a:rPr lang="zh-CN" altLang="en-US" dirty="0" smtClean="0"/>
              <a:t>单击此处添加您的文字内容，或复制文本粘贴至此，字间距和行间距均可自行调节。</a:t>
            </a:r>
            <a:endParaRPr lang="zh-CN" altLang="en-US" dirty="0"/>
          </a:p>
        </p:txBody>
      </p:sp>
      <p:sp>
        <p:nvSpPr>
          <p:cNvPr id="16" name="标题占位符"/>
          <p:cNvSpPr>
            <a:spLocks noGrp="1"/>
          </p:cNvSpPr>
          <p:nvPr userDrawn="1">
            <p:ph type="body" sz="quarter" idx="11" hasCustomPrompt="1"/>
          </p:nvPr>
        </p:nvSpPr>
        <p:spPr>
          <a:xfrm>
            <a:off x="5108360" y="2226173"/>
            <a:ext cx="7083640" cy="861774"/>
          </a:xfrm>
          <a:prstGeom prst="rect">
            <a:avLst/>
          </a:prstGeom>
        </p:spPr>
        <p:txBody>
          <a:bodyPr wrap="square" anchor="ctr">
            <a:spAutoFit/>
          </a:bodyPr>
          <a:lstStyle>
            <a:lvl1pPr marL="0" indent="0" algn="l">
              <a:lnSpc>
                <a:spcPct val="100000"/>
              </a:lnSpc>
              <a:buNone/>
              <a:defRPr lang="zh-CN" altLang="en-US" sz="5000" b="1" spc="600" dirty="0">
                <a:solidFill>
                  <a:schemeClr val="accent3"/>
                </a:solidFill>
                <a:latin typeface="+mj-ea"/>
                <a:ea typeface="+mj-ea"/>
              </a:defRPr>
            </a:lvl1pPr>
          </a:lstStyle>
          <a:p>
            <a:pPr marL="0" lvl="0"/>
            <a:r>
              <a:rPr lang="zh-CN" altLang="en-US" dirty="0" smtClean="0"/>
              <a:t>添加标题</a:t>
            </a:r>
            <a:endParaRPr lang="zh-CN" altLang="en-US" dirty="0"/>
          </a:p>
        </p:txBody>
      </p:sp>
      <p:sp>
        <p:nvSpPr>
          <p:cNvPr id="15" name="数字占位符"/>
          <p:cNvSpPr>
            <a:spLocks noGrp="1"/>
          </p:cNvSpPr>
          <p:nvPr userDrawn="1">
            <p:ph type="body" sz="quarter" idx="10" hasCustomPrompt="1"/>
          </p:nvPr>
        </p:nvSpPr>
        <p:spPr>
          <a:xfrm>
            <a:off x="441676" y="1944265"/>
            <a:ext cx="4223383" cy="2062103"/>
          </a:xfrm>
          <a:prstGeom prst="rect">
            <a:avLst/>
          </a:prstGeom>
          <a:noFill/>
        </p:spPr>
        <p:txBody>
          <a:bodyPr wrap="square" rtlCol="0" anchor="ctr">
            <a:spAutoFit/>
          </a:bodyPr>
          <a:lstStyle>
            <a:lvl1pPr marL="0" indent="0" algn="ctr">
              <a:lnSpc>
                <a:spcPct val="100000"/>
              </a:lnSpc>
              <a:buFontTx/>
              <a:buNone/>
              <a:defRPr lang="zh-CN" altLang="en-US" sz="12800" b="0" i="0" u="none" dirty="0">
                <a:solidFill>
                  <a:schemeClr val="bg1"/>
                </a:solidFill>
                <a:effectLst/>
                <a:latin typeface="Impact" panose="020B0806030902050204" pitchFamily="34" charset="0"/>
                <a:ea typeface="+mj-ea"/>
                <a:cs typeface="Arial" panose="020B0604020202020204" pitchFamily="34" charset="0"/>
              </a:defRPr>
            </a:lvl1pPr>
          </a:lstStyle>
          <a:p>
            <a:pPr marL="0" lvl="0"/>
            <a:r>
              <a:rPr lang="en-US" altLang="zh-CN" dirty="0" smtClean="0"/>
              <a:t>01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23" presetClass="entr" presetSubtype="16"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500"/>
                            </p:stCondLst>
                            <p:childTnLst>
                              <p:par>
                                <p:cTn id="21" presetID="9"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childTnLst>
                          </p:cTn>
                        </p:par>
                        <p:par>
                          <p:cTn id="24" fill="hold">
                            <p:stCondLst>
                              <p:cond delay="2000"/>
                            </p:stCondLst>
                            <p:childTnLst>
                              <p:par>
                                <p:cTn id="25" presetID="9"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500"/>
                                        <p:tgtEl>
                                          <p:spTgt spid="17">
                                            <p:txEl>
                                              <p:pRg st="0" end="0"/>
                                            </p:txEl>
                                          </p:spTgt>
                                        </p:tgtEl>
                                      </p:cBhvr>
                                    </p:animEffect>
                                    <p:anim calcmode="lin" valueType="num">
                                      <p:cBhvr>
                                        <p:cTn id="36"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7"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8" grpId="0">
        <p:tmplLst>
          <p:tmpl>
            <p:tnLst>
              <p:par>
                <p:cTn presetID="9"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dissolve">
                      <p:cBhvr>
                        <p:cTn dur="500"/>
                        <p:tgtEl>
                          <p:spTgt spid="18"/>
                        </p:tgtEl>
                      </p:cBhvr>
                    </p:animEffect>
                  </p:childTnLst>
                </p:cTn>
              </p:par>
            </p:tnLst>
          </p:tmpl>
        </p:tmplLst>
      </p:bldP>
      <p:bldP spid="17" grpId="0" build="p">
        <p:tmplLst>
          <p:tmpl lvl="1">
            <p:tnLst>
              <p:par>
                <p:cTn presetID="42"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6" grpId="0">
        <p:tmplLst>
          <p:tmpl>
            <p:tnLst>
              <p:par>
                <p:cTn presetID="9"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dissolve">
                      <p:cBhvr>
                        <p:cTn dur="500"/>
                        <p:tgtEl>
                          <p:spTgt spid="16"/>
                        </p:tgtEl>
                      </p:cBhvr>
                    </p:animEffect>
                  </p:childTnLst>
                </p:cTn>
              </p:par>
            </p:tnLst>
          </p:tmpl>
        </p:tmplLst>
      </p:bldP>
      <p:bldP spid="15" grpId="0">
        <p:tmplLst>
          <p:tmpl>
            <p:tnLst>
              <p:par>
                <p:cTn presetID="23" presetClass="entr" presetSubtype="16"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cxnSp>
        <p:nvCxnSpPr>
          <p:cNvPr id="12" name="直接连接符"/>
          <p:cNvCxnSpPr/>
          <p:nvPr userDrawn="1"/>
        </p:nvCxnSpPr>
        <p:spPr>
          <a:xfrm>
            <a:off x="657450" y="530531"/>
            <a:ext cx="3600000" cy="0"/>
          </a:xfrm>
          <a:prstGeom prst="line">
            <a:avLst/>
          </a:prstGeom>
          <a:ln w="6350">
            <a:solidFill>
              <a:schemeClr val="accent3"/>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p:cNvCxnSpPr/>
          <p:nvPr userDrawn="1"/>
        </p:nvCxnSpPr>
        <p:spPr>
          <a:xfrm>
            <a:off x="7934550" y="537187"/>
            <a:ext cx="3600000" cy="0"/>
          </a:xfrm>
          <a:prstGeom prst="line">
            <a:avLst/>
          </a:prstGeom>
          <a:ln w="6350">
            <a:solidFill>
              <a:schemeClr val="accent3"/>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标题占位符"/>
          <p:cNvSpPr>
            <a:spLocks noGrp="1"/>
          </p:cNvSpPr>
          <p:nvPr>
            <p:ph type="body" sz="quarter" idx="10" hasCustomPrompt="1"/>
          </p:nvPr>
        </p:nvSpPr>
        <p:spPr>
          <a:xfrm>
            <a:off x="1776068" y="236437"/>
            <a:ext cx="8639865" cy="630942"/>
          </a:xfrm>
          <a:prstGeom prst="rect">
            <a:avLst/>
          </a:prstGeom>
        </p:spPr>
        <p:txBody>
          <a:bodyPr wrap="square" anchor="ctr">
            <a:spAutoFit/>
          </a:bodyPr>
          <a:lstStyle>
            <a:lvl1pPr marL="0" indent="0" algn="ctr">
              <a:lnSpc>
                <a:spcPct val="100000"/>
              </a:lnSpc>
              <a:buFontTx/>
              <a:buNone/>
              <a:defRPr lang="zh-CN" altLang="en-US" sz="3500" b="1" spc="300" dirty="0" smtClean="0">
                <a:solidFill>
                  <a:schemeClr val="accent3"/>
                </a:solidFill>
                <a:latin typeface="+mj-ea"/>
                <a:ea typeface="+mj-ea"/>
              </a:defRPr>
            </a:lvl1pPr>
          </a:lstStyle>
          <a:p>
            <a:pPr marL="0" lvl="0"/>
            <a:r>
              <a:rPr lang="zh-CN" altLang="en-US" dirty="0" smtClean="0"/>
              <a:t>点击添加标题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6" presetClass="entr" presetSubtype="37"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barn(outVertical)">
                                      <p:cBhvr>
                                        <p:cTn id="14"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16" presetClass="entr" presetSubtype="37"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barn(outVertical)">
                      <p:cBhvr>
                        <p:cTn dur="500"/>
                        <p:tgtEl>
                          <p:spTgt spid="14"/>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过渡页">
    <p:spTree>
      <p:nvGrpSpPr>
        <p:cNvPr id="1" name=""/>
        <p:cNvGrpSpPr/>
        <p:nvPr/>
      </p:nvGrpSpPr>
      <p:grpSpPr>
        <a:xfrm>
          <a:off x="0" y="0"/>
          <a:ext cx="0" cy="0"/>
          <a:chOff x="0" y="0"/>
          <a:chExt cx="0" cy="0"/>
        </a:xfrm>
      </p:grpSpPr>
      <p:sp>
        <p:nvSpPr>
          <p:cNvPr id="7" name="形状"/>
          <p:cNvSpPr/>
          <p:nvPr userDrawn="1"/>
        </p:nvSpPr>
        <p:spPr>
          <a:xfrm>
            <a:off x="486206" y="1521655"/>
            <a:ext cx="4134322" cy="413432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 name="形状"/>
          <p:cNvSpPr/>
          <p:nvPr userDrawn="1"/>
        </p:nvSpPr>
        <p:spPr>
          <a:xfrm>
            <a:off x="688723" y="1724172"/>
            <a:ext cx="3729288" cy="3729288"/>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0" name="矩形"/>
          <p:cNvSpPr/>
          <p:nvPr userDrawn="1"/>
        </p:nvSpPr>
        <p:spPr>
          <a:xfrm>
            <a:off x="1428816" y="3960717"/>
            <a:ext cx="2249103" cy="90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cxnSp>
        <p:nvCxnSpPr>
          <p:cNvPr id="13" name="直接连接符"/>
          <p:cNvCxnSpPr/>
          <p:nvPr userDrawn="1"/>
        </p:nvCxnSpPr>
        <p:spPr>
          <a:xfrm>
            <a:off x="5102933" y="3362536"/>
            <a:ext cx="6247058" cy="0"/>
          </a:xfrm>
          <a:prstGeom prst="line">
            <a:avLst/>
          </a:prstGeom>
          <a:ln w="12700">
            <a:solidFill>
              <a:schemeClr val="accent3"/>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文本占位符"/>
          <p:cNvSpPr>
            <a:spLocks noGrp="1"/>
          </p:cNvSpPr>
          <p:nvPr userDrawn="1">
            <p:ph type="body" sz="quarter" idx="13" hasCustomPrompt="1"/>
          </p:nvPr>
        </p:nvSpPr>
        <p:spPr>
          <a:xfrm>
            <a:off x="441676" y="4246396"/>
            <a:ext cx="4223383" cy="553998"/>
          </a:xfrm>
          <a:prstGeom prst="rect">
            <a:avLst/>
          </a:prstGeom>
          <a:noFill/>
          <a:ln>
            <a:noFill/>
          </a:ln>
        </p:spPr>
        <p:txBody>
          <a:bodyPr wrap="square" anchor="ctr">
            <a:spAutoFit/>
          </a:bodyPr>
          <a:lstStyle>
            <a:lvl1pPr marL="0" indent="0" algn="ctr">
              <a:lnSpc>
                <a:spcPct val="100000"/>
              </a:lnSpc>
              <a:buNone/>
              <a:defRPr lang="zh-CN" altLang="en-US" sz="3000" b="1" spc="0" baseline="0" dirty="0">
                <a:solidFill>
                  <a:schemeClr val="bg1"/>
                </a:solidFill>
                <a:latin typeface="+mj-ea"/>
                <a:ea typeface="+mj-ea"/>
              </a:defRPr>
            </a:lvl1pPr>
          </a:lstStyle>
          <a:p>
            <a:pPr marL="0" lvl="0"/>
            <a:r>
              <a:rPr lang="en-US" altLang="zh-CN" dirty="0" smtClean="0"/>
              <a:t>PART ONE</a:t>
            </a:r>
          </a:p>
        </p:txBody>
      </p:sp>
      <p:sp>
        <p:nvSpPr>
          <p:cNvPr id="17" name="文本占位符"/>
          <p:cNvSpPr>
            <a:spLocks noGrp="1"/>
          </p:cNvSpPr>
          <p:nvPr userDrawn="1">
            <p:ph type="body" sz="quarter" idx="12" hasCustomPrompt="1"/>
          </p:nvPr>
        </p:nvSpPr>
        <p:spPr>
          <a:xfrm>
            <a:off x="5108361" y="3725577"/>
            <a:ext cx="6426414" cy="1015663"/>
          </a:xfrm>
          <a:prstGeom prst="rect">
            <a:avLst/>
          </a:prstGeom>
        </p:spPr>
        <p:txBody>
          <a:bodyPr wrap="square" anchor="t">
            <a:spAutoFit/>
          </a:bodyPr>
          <a:lstStyle>
            <a:lvl1pPr marL="0" indent="0">
              <a:lnSpc>
                <a:spcPct val="150000"/>
              </a:lnSpc>
              <a:buNone/>
              <a:defRPr sz="2000" spc="150" baseline="0">
                <a:solidFill>
                  <a:schemeClr val="accent3"/>
                </a:solidFill>
              </a:defRPr>
            </a:lvl1pPr>
          </a:lstStyle>
          <a:p>
            <a:pPr lvl="0"/>
            <a:r>
              <a:rPr lang="zh-CN" altLang="en-US" dirty="0" smtClean="0"/>
              <a:t>单击此处添加您的文字内容，或复制文本粘贴至此，字间距和行间距均可自行调节。</a:t>
            </a:r>
            <a:endParaRPr lang="zh-CN" altLang="en-US" dirty="0"/>
          </a:p>
        </p:txBody>
      </p:sp>
      <p:sp>
        <p:nvSpPr>
          <p:cNvPr id="16" name="标题占位符"/>
          <p:cNvSpPr>
            <a:spLocks noGrp="1"/>
          </p:cNvSpPr>
          <p:nvPr userDrawn="1">
            <p:ph type="body" sz="quarter" idx="11" hasCustomPrompt="1"/>
          </p:nvPr>
        </p:nvSpPr>
        <p:spPr>
          <a:xfrm>
            <a:off x="5108360" y="2226173"/>
            <a:ext cx="7083640" cy="861774"/>
          </a:xfrm>
          <a:prstGeom prst="rect">
            <a:avLst/>
          </a:prstGeom>
        </p:spPr>
        <p:txBody>
          <a:bodyPr wrap="square" anchor="ctr">
            <a:spAutoFit/>
          </a:bodyPr>
          <a:lstStyle>
            <a:lvl1pPr marL="0" indent="0" algn="l">
              <a:lnSpc>
                <a:spcPct val="100000"/>
              </a:lnSpc>
              <a:buNone/>
              <a:defRPr lang="zh-CN" altLang="en-US" sz="5000" b="1" spc="600" dirty="0">
                <a:solidFill>
                  <a:schemeClr val="accent3"/>
                </a:solidFill>
                <a:latin typeface="+mj-ea"/>
                <a:ea typeface="+mj-ea"/>
              </a:defRPr>
            </a:lvl1pPr>
          </a:lstStyle>
          <a:p>
            <a:pPr marL="0" lvl="0"/>
            <a:r>
              <a:rPr lang="zh-CN" altLang="en-US" dirty="0" smtClean="0"/>
              <a:t>添加标题</a:t>
            </a:r>
            <a:endParaRPr lang="zh-CN" altLang="en-US" dirty="0"/>
          </a:p>
        </p:txBody>
      </p:sp>
      <p:sp>
        <p:nvSpPr>
          <p:cNvPr id="15" name="数字占位符"/>
          <p:cNvSpPr>
            <a:spLocks noGrp="1"/>
          </p:cNvSpPr>
          <p:nvPr userDrawn="1">
            <p:ph type="body" sz="quarter" idx="10" hasCustomPrompt="1"/>
          </p:nvPr>
        </p:nvSpPr>
        <p:spPr>
          <a:xfrm>
            <a:off x="441676" y="1944265"/>
            <a:ext cx="4223383" cy="2062103"/>
          </a:xfrm>
          <a:prstGeom prst="rect">
            <a:avLst/>
          </a:prstGeom>
          <a:noFill/>
        </p:spPr>
        <p:txBody>
          <a:bodyPr wrap="square" rtlCol="0" anchor="ctr">
            <a:spAutoFit/>
          </a:bodyPr>
          <a:lstStyle>
            <a:lvl1pPr marL="0" indent="0" algn="ctr">
              <a:lnSpc>
                <a:spcPct val="100000"/>
              </a:lnSpc>
              <a:buFontTx/>
              <a:buNone/>
              <a:defRPr lang="zh-CN" altLang="en-US" sz="12800" b="0" i="0" u="none" dirty="0">
                <a:solidFill>
                  <a:schemeClr val="bg1"/>
                </a:solidFill>
                <a:effectLst/>
                <a:latin typeface="Impact" panose="020B0806030902050204" pitchFamily="34" charset="0"/>
                <a:ea typeface="+mj-ea"/>
                <a:cs typeface="Arial" panose="020B0604020202020204" pitchFamily="34" charset="0"/>
              </a:defRPr>
            </a:lvl1pPr>
          </a:lstStyle>
          <a:p>
            <a:pPr marL="0" lvl="0"/>
            <a:r>
              <a:rPr lang="en-US" altLang="zh-CN" dirty="0" smtClean="0"/>
              <a:t>01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23" presetClass="entr" presetSubtype="16"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500"/>
                            </p:stCondLst>
                            <p:childTnLst>
                              <p:par>
                                <p:cTn id="21" presetID="9"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childTnLst>
                          </p:cTn>
                        </p:par>
                        <p:par>
                          <p:cTn id="24" fill="hold">
                            <p:stCondLst>
                              <p:cond delay="2000"/>
                            </p:stCondLst>
                            <p:childTnLst>
                              <p:par>
                                <p:cTn id="25" presetID="9"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500"/>
                                        <p:tgtEl>
                                          <p:spTgt spid="17">
                                            <p:txEl>
                                              <p:pRg st="0" end="0"/>
                                            </p:txEl>
                                          </p:spTgt>
                                        </p:tgtEl>
                                      </p:cBhvr>
                                    </p:animEffect>
                                    <p:anim calcmode="lin" valueType="num">
                                      <p:cBhvr>
                                        <p:cTn id="36"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7"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8" grpId="0">
        <p:tmplLst>
          <p:tmpl>
            <p:tnLst>
              <p:par>
                <p:cTn presetID="9"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dissolve">
                      <p:cBhvr>
                        <p:cTn dur="500"/>
                        <p:tgtEl>
                          <p:spTgt spid="18"/>
                        </p:tgtEl>
                      </p:cBhvr>
                    </p:animEffect>
                  </p:childTnLst>
                </p:cTn>
              </p:par>
            </p:tnLst>
          </p:tmpl>
        </p:tmplLst>
      </p:bldP>
      <p:bldP spid="17" grpId="0" build="p">
        <p:tmplLst>
          <p:tmpl lvl="1">
            <p:tnLst>
              <p:par>
                <p:cTn presetID="42"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6" grpId="0">
        <p:tmplLst>
          <p:tmpl>
            <p:tnLst>
              <p:par>
                <p:cTn presetID="9"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dissolve">
                      <p:cBhvr>
                        <p:cTn dur="500"/>
                        <p:tgtEl>
                          <p:spTgt spid="16"/>
                        </p:tgtEl>
                      </p:cBhvr>
                    </p:animEffect>
                  </p:childTnLst>
                </p:cTn>
              </p:par>
            </p:tnLst>
          </p:tmpl>
        </p:tmplLst>
      </p:bldP>
      <p:bldP spid="15" grpId="0">
        <p:tmplLst>
          <p:tmpl>
            <p:tnLst>
              <p:par>
                <p:cTn presetID="23" presetClass="entr" presetSubtype="16"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cxnSp>
        <p:nvCxnSpPr>
          <p:cNvPr id="12" name="直接连接符"/>
          <p:cNvCxnSpPr/>
          <p:nvPr userDrawn="1"/>
        </p:nvCxnSpPr>
        <p:spPr>
          <a:xfrm>
            <a:off x="657450" y="530531"/>
            <a:ext cx="3600000" cy="0"/>
          </a:xfrm>
          <a:prstGeom prst="line">
            <a:avLst/>
          </a:prstGeom>
          <a:ln w="6350">
            <a:solidFill>
              <a:schemeClr val="accent3"/>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p:cNvCxnSpPr/>
          <p:nvPr userDrawn="1"/>
        </p:nvCxnSpPr>
        <p:spPr>
          <a:xfrm>
            <a:off x="7934550" y="537187"/>
            <a:ext cx="3600000" cy="0"/>
          </a:xfrm>
          <a:prstGeom prst="line">
            <a:avLst/>
          </a:prstGeom>
          <a:ln w="6350">
            <a:solidFill>
              <a:schemeClr val="accent3"/>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标题占位符"/>
          <p:cNvSpPr>
            <a:spLocks noGrp="1"/>
          </p:cNvSpPr>
          <p:nvPr>
            <p:ph type="body" sz="quarter" idx="10" hasCustomPrompt="1"/>
          </p:nvPr>
        </p:nvSpPr>
        <p:spPr>
          <a:xfrm>
            <a:off x="1776068" y="236437"/>
            <a:ext cx="8639865" cy="630942"/>
          </a:xfrm>
          <a:prstGeom prst="rect">
            <a:avLst/>
          </a:prstGeom>
        </p:spPr>
        <p:txBody>
          <a:bodyPr wrap="square" anchor="ctr">
            <a:spAutoFit/>
          </a:bodyPr>
          <a:lstStyle>
            <a:lvl1pPr marL="0" indent="0" algn="ctr">
              <a:lnSpc>
                <a:spcPct val="100000"/>
              </a:lnSpc>
              <a:buFontTx/>
              <a:buNone/>
              <a:defRPr lang="zh-CN" altLang="en-US" sz="3500" b="1" spc="300" dirty="0" smtClean="0">
                <a:solidFill>
                  <a:schemeClr val="accent3"/>
                </a:solidFill>
                <a:latin typeface="+mj-ea"/>
                <a:ea typeface="+mj-ea"/>
              </a:defRPr>
            </a:lvl1pPr>
          </a:lstStyle>
          <a:p>
            <a:pPr marL="0" lvl="0"/>
            <a:r>
              <a:rPr lang="zh-CN" altLang="en-US" dirty="0" smtClean="0"/>
              <a:t>点击添加标题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6" presetClass="entr" presetSubtype="37"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barn(outVertical)">
                                      <p:cBhvr>
                                        <p:cTn id="14"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16" presetClass="entr" presetSubtype="37"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barn(outVertical)">
                      <p:cBhvr>
                        <p:cTn dur="500"/>
                        <p:tgtEl>
                          <p:spTgt spid="14"/>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过渡页">
    <p:spTree>
      <p:nvGrpSpPr>
        <p:cNvPr id="1" name=""/>
        <p:cNvGrpSpPr/>
        <p:nvPr/>
      </p:nvGrpSpPr>
      <p:grpSpPr>
        <a:xfrm>
          <a:off x="0" y="0"/>
          <a:ext cx="0" cy="0"/>
          <a:chOff x="0" y="0"/>
          <a:chExt cx="0" cy="0"/>
        </a:xfrm>
      </p:grpSpPr>
      <p:sp>
        <p:nvSpPr>
          <p:cNvPr id="7" name="形状"/>
          <p:cNvSpPr/>
          <p:nvPr userDrawn="1"/>
        </p:nvSpPr>
        <p:spPr>
          <a:xfrm>
            <a:off x="486206" y="1521655"/>
            <a:ext cx="4134322" cy="413432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 name="形状"/>
          <p:cNvSpPr/>
          <p:nvPr userDrawn="1"/>
        </p:nvSpPr>
        <p:spPr>
          <a:xfrm>
            <a:off x="688723" y="1724172"/>
            <a:ext cx="3729288" cy="3729288"/>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0" name="矩形"/>
          <p:cNvSpPr/>
          <p:nvPr userDrawn="1"/>
        </p:nvSpPr>
        <p:spPr>
          <a:xfrm>
            <a:off x="1428816" y="3960717"/>
            <a:ext cx="2249103" cy="90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cxnSp>
        <p:nvCxnSpPr>
          <p:cNvPr id="13" name="直接连接符"/>
          <p:cNvCxnSpPr/>
          <p:nvPr userDrawn="1"/>
        </p:nvCxnSpPr>
        <p:spPr>
          <a:xfrm>
            <a:off x="5102933" y="3362536"/>
            <a:ext cx="6247058" cy="0"/>
          </a:xfrm>
          <a:prstGeom prst="line">
            <a:avLst/>
          </a:prstGeom>
          <a:ln w="12700">
            <a:solidFill>
              <a:schemeClr val="accent3"/>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文本占位符"/>
          <p:cNvSpPr>
            <a:spLocks noGrp="1"/>
          </p:cNvSpPr>
          <p:nvPr userDrawn="1">
            <p:ph type="body" sz="quarter" idx="13" hasCustomPrompt="1"/>
          </p:nvPr>
        </p:nvSpPr>
        <p:spPr>
          <a:xfrm>
            <a:off x="441676" y="4246396"/>
            <a:ext cx="4223383" cy="553998"/>
          </a:xfrm>
          <a:prstGeom prst="rect">
            <a:avLst/>
          </a:prstGeom>
          <a:noFill/>
          <a:ln>
            <a:noFill/>
          </a:ln>
        </p:spPr>
        <p:txBody>
          <a:bodyPr wrap="square" anchor="ctr">
            <a:spAutoFit/>
          </a:bodyPr>
          <a:lstStyle>
            <a:lvl1pPr marL="0" indent="0" algn="ctr">
              <a:lnSpc>
                <a:spcPct val="100000"/>
              </a:lnSpc>
              <a:buNone/>
              <a:defRPr lang="zh-CN" altLang="en-US" sz="3000" b="1" spc="0" baseline="0" dirty="0">
                <a:solidFill>
                  <a:schemeClr val="bg1"/>
                </a:solidFill>
                <a:latin typeface="+mj-ea"/>
                <a:ea typeface="+mj-ea"/>
              </a:defRPr>
            </a:lvl1pPr>
          </a:lstStyle>
          <a:p>
            <a:pPr marL="0" lvl="0"/>
            <a:r>
              <a:rPr lang="en-US" altLang="zh-CN" dirty="0" smtClean="0"/>
              <a:t>PART ONE</a:t>
            </a:r>
          </a:p>
        </p:txBody>
      </p:sp>
      <p:sp>
        <p:nvSpPr>
          <p:cNvPr id="17" name="文本占位符"/>
          <p:cNvSpPr>
            <a:spLocks noGrp="1"/>
          </p:cNvSpPr>
          <p:nvPr userDrawn="1">
            <p:ph type="body" sz="quarter" idx="12" hasCustomPrompt="1"/>
          </p:nvPr>
        </p:nvSpPr>
        <p:spPr>
          <a:xfrm>
            <a:off x="5108361" y="3725577"/>
            <a:ext cx="6426414" cy="1015663"/>
          </a:xfrm>
          <a:prstGeom prst="rect">
            <a:avLst/>
          </a:prstGeom>
        </p:spPr>
        <p:txBody>
          <a:bodyPr wrap="square" anchor="t">
            <a:spAutoFit/>
          </a:bodyPr>
          <a:lstStyle>
            <a:lvl1pPr marL="0" indent="0">
              <a:lnSpc>
                <a:spcPct val="150000"/>
              </a:lnSpc>
              <a:buNone/>
              <a:defRPr sz="2000" spc="150" baseline="0">
                <a:solidFill>
                  <a:schemeClr val="accent3"/>
                </a:solidFill>
              </a:defRPr>
            </a:lvl1pPr>
          </a:lstStyle>
          <a:p>
            <a:pPr lvl="0"/>
            <a:r>
              <a:rPr lang="zh-CN" altLang="en-US" dirty="0" smtClean="0"/>
              <a:t>单击此处添加您的文字内容，或复制文本粘贴至此，字间距和行间距均可自行调节。</a:t>
            </a:r>
            <a:endParaRPr lang="zh-CN" altLang="en-US" dirty="0"/>
          </a:p>
        </p:txBody>
      </p:sp>
      <p:sp>
        <p:nvSpPr>
          <p:cNvPr id="16" name="标题占位符"/>
          <p:cNvSpPr>
            <a:spLocks noGrp="1"/>
          </p:cNvSpPr>
          <p:nvPr userDrawn="1">
            <p:ph type="body" sz="quarter" idx="11" hasCustomPrompt="1"/>
          </p:nvPr>
        </p:nvSpPr>
        <p:spPr>
          <a:xfrm>
            <a:off x="5108360" y="2226173"/>
            <a:ext cx="7083640" cy="861774"/>
          </a:xfrm>
          <a:prstGeom prst="rect">
            <a:avLst/>
          </a:prstGeom>
        </p:spPr>
        <p:txBody>
          <a:bodyPr wrap="square" anchor="ctr">
            <a:spAutoFit/>
          </a:bodyPr>
          <a:lstStyle>
            <a:lvl1pPr marL="0" indent="0" algn="l">
              <a:lnSpc>
                <a:spcPct val="100000"/>
              </a:lnSpc>
              <a:buNone/>
              <a:defRPr lang="zh-CN" altLang="en-US" sz="5000" b="1" spc="600" dirty="0">
                <a:solidFill>
                  <a:schemeClr val="accent3"/>
                </a:solidFill>
                <a:latin typeface="+mj-ea"/>
                <a:ea typeface="+mj-ea"/>
              </a:defRPr>
            </a:lvl1pPr>
          </a:lstStyle>
          <a:p>
            <a:pPr marL="0" lvl="0"/>
            <a:r>
              <a:rPr lang="zh-CN" altLang="en-US" dirty="0" smtClean="0"/>
              <a:t>添加标题</a:t>
            </a:r>
            <a:endParaRPr lang="zh-CN" altLang="en-US" dirty="0"/>
          </a:p>
        </p:txBody>
      </p:sp>
      <p:sp>
        <p:nvSpPr>
          <p:cNvPr id="15" name="数字占位符"/>
          <p:cNvSpPr>
            <a:spLocks noGrp="1"/>
          </p:cNvSpPr>
          <p:nvPr userDrawn="1">
            <p:ph type="body" sz="quarter" idx="10" hasCustomPrompt="1"/>
          </p:nvPr>
        </p:nvSpPr>
        <p:spPr>
          <a:xfrm>
            <a:off x="441676" y="1944265"/>
            <a:ext cx="4223383" cy="2062103"/>
          </a:xfrm>
          <a:prstGeom prst="rect">
            <a:avLst/>
          </a:prstGeom>
          <a:noFill/>
        </p:spPr>
        <p:txBody>
          <a:bodyPr wrap="square" rtlCol="0" anchor="ctr">
            <a:spAutoFit/>
          </a:bodyPr>
          <a:lstStyle>
            <a:lvl1pPr marL="0" indent="0" algn="ctr">
              <a:lnSpc>
                <a:spcPct val="100000"/>
              </a:lnSpc>
              <a:buFontTx/>
              <a:buNone/>
              <a:defRPr lang="zh-CN" altLang="en-US" sz="12800" b="0" i="0" u="none" dirty="0">
                <a:solidFill>
                  <a:schemeClr val="bg1"/>
                </a:solidFill>
                <a:effectLst/>
                <a:latin typeface="Impact" panose="020B0806030902050204" pitchFamily="34" charset="0"/>
                <a:ea typeface="+mj-ea"/>
                <a:cs typeface="Arial" panose="020B0604020202020204" pitchFamily="34" charset="0"/>
              </a:defRPr>
            </a:lvl1pPr>
          </a:lstStyle>
          <a:p>
            <a:pPr marL="0" lvl="0"/>
            <a:r>
              <a:rPr lang="en-US" altLang="zh-CN" dirty="0" smtClean="0"/>
              <a:t>01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23" presetClass="entr" presetSubtype="16"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500"/>
                            </p:stCondLst>
                            <p:childTnLst>
                              <p:par>
                                <p:cTn id="21" presetID="9"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childTnLst>
                          </p:cTn>
                        </p:par>
                        <p:par>
                          <p:cTn id="24" fill="hold">
                            <p:stCondLst>
                              <p:cond delay="2000"/>
                            </p:stCondLst>
                            <p:childTnLst>
                              <p:par>
                                <p:cTn id="25" presetID="9"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500"/>
                                        <p:tgtEl>
                                          <p:spTgt spid="17">
                                            <p:txEl>
                                              <p:pRg st="0" end="0"/>
                                            </p:txEl>
                                          </p:spTgt>
                                        </p:tgtEl>
                                      </p:cBhvr>
                                    </p:animEffect>
                                    <p:anim calcmode="lin" valueType="num">
                                      <p:cBhvr>
                                        <p:cTn id="36"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7"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8" grpId="0">
        <p:tmplLst>
          <p:tmpl>
            <p:tnLst>
              <p:par>
                <p:cTn presetID="9"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dissolve">
                      <p:cBhvr>
                        <p:cTn dur="500"/>
                        <p:tgtEl>
                          <p:spTgt spid="18"/>
                        </p:tgtEl>
                      </p:cBhvr>
                    </p:animEffect>
                  </p:childTnLst>
                </p:cTn>
              </p:par>
            </p:tnLst>
          </p:tmpl>
        </p:tmplLst>
      </p:bldP>
      <p:bldP spid="17" grpId="0" build="p">
        <p:tmplLst>
          <p:tmpl lvl="1">
            <p:tnLst>
              <p:par>
                <p:cTn presetID="42"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6" grpId="0">
        <p:tmplLst>
          <p:tmpl>
            <p:tnLst>
              <p:par>
                <p:cTn presetID="9"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dissolve">
                      <p:cBhvr>
                        <p:cTn dur="500"/>
                        <p:tgtEl>
                          <p:spTgt spid="16"/>
                        </p:tgtEl>
                      </p:cBhvr>
                    </p:animEffect>
                  </p:childTnLst>
                </p:cTn>
              </p:par>
            </p:tnLst>
          </p:tmpl>
        </p:tmplLst>
      </p:bldP>
      <p:bldP spid="15" grpId="0">
        <p:tmplLst>
          <p:tmpl>
            <p:tnLst>
              <p:par>
                <p:cTn presetID="23" presetClass="entr" presetSubtype="16"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ustom Layout">
    <p:bg>
      <p:bgPr>
        <a:blipFill rotWithShape="0">
          <a:blip r:embed="rId2"/>
          <a:stretch>
            <a:fillRect/>
          </a:stretch>
        </a:blip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1" y="0"/>
            <a:ext cx="12192000" cy="6858000"/>
          </a:xfr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r>
              <a:rPr kumimoji="0" lang="en-US" sz="2800" b="0" i="0" u="none" strike="noStrike" kern="1200" cap="none" spc="0" normalizeH="0" baseline="0" noProof="0">
                <a:ln>
                  <a:noFill/>
                </a:ln>
                <a:solidFill>
                  <a:schemeClr val="tx1"/>
                </a:solidFill>
                <a:effectLst/>
                <a:uLnTx/>
                <a:uFillTx/>
                <a:latin typeface="+mn-lt"/>
                <a:ea typeface="+mn-ea"/>
                <a:cs typeface="+mn-cs"/>
              </a:rPr>
              <a:t> </a:t>
            </a:r>
          </a:p>
        </p:txBody>
      </p:sp>
      <p:sp>
        <p:nvSpPr>
          <p:cNvPr id="2" name="日期占位符 1"/>
          <p:cNvSpPr>
            <a:spLocks noGrp="1"/>
          </p:cNvSpPr>
          <p:nvPr>
            <p:ph type="dt" sz="half" idx="11"/>
          </p:nvPr>
        </p:nvSpPr>
        <p:spPr/>
        <p:txBody>
          <a:bodyPr/>
          <a:lstStyle/>
          <a:p>
            <a:pPr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3" name="页脚占位符 2"/>
          <p:cNvSpPr>
            <a:spLocks noGrp="1"/>
          </p:cNvSpPr>
          <p:nvPr>
            <p:ph type="ftr" sz="quarter" idx="12"/>
          </p:nvPr>
        </p:nvSpPr>
        <p:spPr/>
        <p:txBody>
          <a:bodyPr/>
          <a:lstStyle/>
          <a:p>
            <a:pPr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4" name="灯片编号占位符 3"/>
          <p:cNvSpPr>
            <a:spLocks noGrp="1"/>
          </p:cNvSpPr>
          <p:nvPr>
            <p:ph type="sldNum" sz="quarter" idx="13"/>
          </p:nvPr>
        </p:nvSpPr>
        <p:spPr/>
        <p:txBody>
          <a:bodyPr/>
          <a:lstStyle/>
          <a:p>
            <a:pPr eaLnBrk="1" fontAlgn="auto" hangingPunct="1">
              <a:spcBef>
                <a:spcPts val="0"/>
              </a:spcBef>
              <a:spcAft>
                <a:spcPts val="0"/>
              </a:spcAft>
              <a:defRPr/>
            </a:pPr>
            <a:fld id="{B412E509-39C7-4E6D-9B94-37C505AE6F5A}" type="slidenum">
              <a:rPr lang="zh-CN" altLang="en-US" smtClean="0">
                <a:solidFill>
                  <a:prstClr val="black">
                    <a:tint val="75000"/>
                  </a:prstClr>
                </a:solidFill>
                <a:latin typeface="Calibri"/>
                <a:ea typeface="宋体"/>
              </a:rPr>
              <a:pPr eaLnBrk="1" fontAlgn="auto" hangingPunct="1">
                <a:spcBef>
                  <a:spcPts val="0"/>
                </a:spcBef>
                <a:spcAft>
                  <a:spcPts val="0"/>
                </a:spcAft>
                <a:defRPr/>
              </a:pPr>
              <a:t>‹Nº›</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29650959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cxnSp>
        <p:nvCxnSpPr>
          <p:cNvPr id="12" name="直接连接符"/>
          <p:cNvCxnSpPr/>
          <p:nvPr userDrawn="1"/>
        </p:nvCxnSpPr>
        <p:spPr>
          <a:xfrm>
            <a:off x="657450" y="530531"/>
            <a:ext cx="3600000" cy="0"/>
          </a:xfrm>
          <a:prstGeom prst="line">
            <a:avLst/>
          </a:prstGeom>
          <a:ln w="6350">
            <a:solidFill>
              <a:schemeClr val="accent3"/>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p:cNvCxnSpPr/>
          <p:nvPr userDrawn="1"/>
        </p:nvCxnSpPr>
        <p:spPr>
          <a:xfrm>
            <a:off x="7934550" y="537187"/>
            <a:ext cx="3600000" cy="0"/>
          </a:xfrm>
          <a:prstGeom prst="line">
            <a:avLst/>
          </a:prstGeom>
          <a:ln w="6350">
            <a:solidFill>
              <a:schemeClr val="accent3"/>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标题占位符"/>
          <p:cNvSpPr>
            <a:spLocks noGrp="1"/>
          </p:cNvSpPr>
          <p:nvPr>
            <p:ph type="body" sz="quarter" idx="10" hasCustomPrompt="1"/>
          </p:nvPr>
        </p:nvSpPr>
        <p:spPr>
          <a:xfrm>
            <a:off x="1776068" y="236437"/>
            <a:ext cx="8639865" cy="630942"/>
          </a:xfrm>
          <a:prstGeom prst="rect">
            <a:avLst/>
          </a:prstGeom>
        </p:spPr>
        <p:txBody>
          <a:bodyPr wrap="square" anchor="ctr">
            <a:spAutoFit/>
          </a:bodyPr>
          <a:lstStyle>
            <a:lvl1pPr marL="0" indent="0" algn="ctr">
              <a:lnSpc>
                <a:spcPct val="100000"/>
              </a:lnSpc>
              <a:buFontTx/>
              <a:buNone/>
              <a:defRPr lang="zh-CN" altLang="en-US" sz="3500" b="1" spc="300" dirty="0" smtClean="0">
                <a:solidFill>
                  <a:schemeClr val="accent3"/>
                </a:solidFill>
                <a:latin typeface="+mj-ea"/>
                <a:ea typeface="+mj-ea"/>
              </a:defRPr>
            </a:lvl1pPr>
          </a:lstStyle>
          <a:p>
            <a:pPr marL="0" lvl="0"/>
            <a:r>
              <a:rPr lang="zh-CN" altLang="en-US" dirty="0" smtClean="0"/>
              <a:t>点击添加标题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6" presetClass="entr" presetSubtype="37"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barn(outVertical)">
                                      <p:cBhvr>
                                        <p:cTn id="14"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16" presetClass="entr" presetSubtype="37"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barn(outVertical)">
                      <p:cBhvr>
                        <p:cTn dur="500"/>
                        <p:tgtEl>
                          <p:spTgt spid="14"/>
                        </p:tgtEl>
                      </p:cBhvr>
                    </p:animEffect>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5" name="テキスト プレースホルダー 6"/>
          <p:cNvSpPr>
            <a:spLocks noGrp="1"/>
          </p:cNvSpPr>
          <p:nvPr>
            <p:ph type="body" sz="quarter" idx="14" hasCustomPrompt="1"/>
          </p:nvPr>
        </p:nvSpPr>
        <p:spPr>
          <a:xfrm>
            <a:off x="718937" y="2852936"/>
            <a:ext cx="10801145" cy="2208245"/>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6" name="正方形/長方形 5"/>
          <p:cNvSpPr/>
          <p:nvPr userDrawn="1"/>
        </p:nvSpPr>
        <p:spPr>
          <a:xfrm>
            <a:off x="814975" y="2756926"/>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Tree>
    <p:extLst>
      <p:ext uri="{BB962C8B-B14F-4D97-AF65-F5344CB8AC3E}">
        <p14:creationId xmlns:p14="http://schemas.microsoft.com/office/powerpoint/2010/main" val="965136933"/>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vert="horz" lIns="108688" tIns="54344" rIns="108688" bIns="54344"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 name="アーチ 4"/>
          <p:cNvSpPr/>
          <p:nvPr userDrawn="1"/>
        </p:nvSpPr>
        <p:spPr>
          <a:xfrm rot="3600000">
            <a:off x="777224" y="2340179"/>
            <a:ext cx="994797" cy="994883"/>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3" name="アーチ 12"/>
          <p:cNvSpPr/>
          <p:nvPr userDrawn="1"/>
        </p:nvSpPr>
        <p:spPr>
          <a:xfrm rot="6618510">
            <a:off x="854950" y="2417917"/>
            <a:ext cx="839345" cy="839419"/>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5" name="テキスト プレースホルダー 6"/>
          <p:cNvSpPr>
            <a:spLocks noGrp="1"/>
          </p:cNvSpPr>
          <p:nvPr>
            <p:ph type="body" sz="quarter" idx="15" hasCustomPrompt="1"/>
          </p:nvPr>
        </p:nvSpPr>
        <p:spPr>
          <a:xfrm>
            <a:off x="1348817" y="2497200"/>
            <a:ext cx="4951672"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14" hasCustomPrompt="1"/>
          </p:nvPr>
        </p:nvSpPr>
        <p:spPr>
          <a:xfrm>
            <a:off x="1806201" y="2968001"/>
            <a:ext cx="9292823" cy="2151884"/>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195566840"/>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vert="horz" lIns="108688" tIns="54344" rIns="108688" bIns="54344"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0" name="アーチ 19"/>
          <p:cNvSpPr/>
          <p:nvPr userDrawn="1"/>
        </p:nvSpPr>
        <p:spPr>
          <a:xfrm rot="3600000">
            <a:off x="777224" y="1962048"/>
            <a:ext cx="994797" cy="994883"/>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1" name="アーチ 20"/>
          <p:cNvSpPr/>
          <p:nvPr userDrawn="1"/>
        </p:nvSpPr>
        <p:spPr>
          <a:xfrm rot="6618510">
            <a:off x="854950" y="2039783"/>
            <a:ext cx="839345" cy="839419"/>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2" name="テキスト プレースホルダー 6"/>
          <p:cNvSpPr>
            <a:spLocks noGrp="1"/>
          </p:cNvSpPr>
          <p:nvPr>
            <p:ph type="body" sz="quarter" idx="15" hasCustomPrompt="1"/>
          </p:nvPr>
        </p:nvSpPr>
        <p:spPr>
          <a:xfrm>
            <a:off x="1348817" y="2119071"/>
            <a:ext cx="4556107"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14" hasCustomPrompt="1"/>
          </p:nvPr>
        </p:nvSpPr>
        <p:spPr>
          <a:xfrm>
            <a:off x="1806201" y="2589855"/>
            <a:ext cx="4098724" cy="3151161"/>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27" name="アーチ 26"/>
          <p:cNvSpPr/>
          <p:nvPr userDrawn="1"/>
        </p:nvSpPr>
        <p:spPr>
          <a:xfrm rot="3600000">
            <a:off x="6277591" y="1959983"/>
            <a:ext cx="994797" cy="994883"/>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8" name="アーチ 27"/>
          <p:cNvSpPr/>
          <p:nvPr userDrawn="1"/>
        </p:nvSpPr>
        <p:spPr>
          <a:xfrm rot="6618510">
            <a:off x="6355317" y="2037719"/>
            <a:ext cx="839345" cy="839419"/>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9" name="テキスト プレースホルダー 6"/>
          <p:cNvSpPr>
            <a:spLocks noGrp="1"/>
          </p:cNvSpPr>
          <p:nvPr>
            <p:ph type="body" sz="quarter" idx="16" hasCustomPrompt="1"/>
          </p:nvPr>
        </p:nvSpPr>
        <p:spPr>
          <a:xfrm>
            <a:off x="6849184" y="2117006"/>
            <a:ext cx="4556107"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17" hasCustomPrompt="1"/>
          </p:nvPr>
        </p:nvSpPr>
        <p:spPr>
          <a:xfrm>
            <a:off x="7306567" y="2587799"/>
            <a:ext cx="4098724" cy="3151161"/>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16973649"/>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vert="horz" lIns="108688" tIns="54344" rIns="108688" bIns="54344"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nvGrpSpPr>
          <p:cNvPr id="9" name="グループ化 8"/>
          <p:cNvGrpSpPr/>
          <p:nvPr userDrawn="1"/>
        </p:nvGrpSpPr>
        <p:grpSpPr>
          <a:xfrm>
            <a:off x="21" y="1876403"/>
            <a:ext cx="6443876" cy="2208245"/>
            <a:chOff x="0" y="2839244"/>
            <a:chExt cx="9664975" cy="3312368"/>
          </a:xfrm>
          <a:solidFill>
            <a:schemeClr val="accent3"/>
          </a:solidFill>
        </p:grpSpPr>
        <p:sp>
          <p:nvSpPr>
            <p:cNvPr id="5" name="正方形/長方形 4"/>
            <p:cNvSpPr/>
            <p:nvPr userDrawn="1"/>
          </p:nvSpPr>
          <p:spPr>
            <a:xfrm>
              <a:off x="0" y="2839244"/>
              <a:ext cx="8441633" cy="331236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6" name="直角三角形 5"/>
            <p:cNvSpPr/>
            <p:nvPr userDrawn="1"/>
          </p:nvSpPr>
          <p:spPr>
            <a:xfrm>
              <a:off x="8441633" y="2839244"/>
              <a:ext cx="1223342" cy="3312368"/>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grpSp>
      <p:grpSp>
        <p:nvGrpSpPr>
          <p:cNvPr id="34" name="グループ化 33"/>
          <p:cNvGrpSpPr/>
          <p:nvPr userDrawn="1"/>
        </p:nvGrpSpPr>
        <p:grpSpPr>
          <a:xfrm rot="10800000">
            <a:off x="5748145" y="2202047"/>
            <a:ext cx="6443876" cy="2208245"/>
            <a:chOff x="0" y="2839244"/>
            <a:chExt cx="9664975" cy="3312368"/>
          </a:xfrm>
          <a:solidFill>
            <a:schemeClr val="accent2"/>
          </a:solidFill>
        </p:grpSpPr>
        <p:sp>
          <p:nvSpPr>
            <p:cNvPr id="35" name="正方形/長方形 34"/>
            <p:cNvSpPr/>
            <p:nvPr userDrawn="1"/>
          </p:nvSpPr>
          <p:spPr>
            <a:xfrm>
              <a:off x="0" y="2839244"/>
              <a:ext cx="8441633" cy="331236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6" name="直角三角形 35"/>
            <p:cNvSpPr/>
            <p:nvPr userDrawn="1"/>
          </p:nvSpPr>
          <p:spPr>
            <a:xfrm>
              <a:off x="8441633" y="2839244"/>
              <a:ext cx="1223342" cy="3312368"/>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grpSp>
      <p:sp>
        <p:nvSpPr>
          <p:cNvPr id="37" name="テキスト プレースホルダー 6"/>
          <p:cNvSpPr>
            <a:spLocks noGrp="1"/>
          </p:cNvSpPr>
          <p:nvPr>
            <p:ph type="body" sz="quarter" idx="27" hasCustomPrompt="1"/>
          </p:nvPr>
        </p:nvSpPr>
        <p:spPr>
          <a:xfrm>
            <a:off x="556642" y="2069105"/>
            <a:ext cx="4934653" cy="1882601"/>
          </a:xfrm>
        </p:spPr>
        <p:txBody>
          <a:bodyPr anchor="b">
            <a:noAutofit/>
          </a:bodyPr>
          <a:lstStyle>
            <a:lvl1pPr algn="l">
              <a:lnSpc>
                <a:spcPct val="100000"/>
              </a:lnSpc>
              <a:spcBef>
                <a:spcPts val="0"/>
              </a:spcBef>
              <a:defRPr sz="4400" i="0" baseline="0">
                <a:solidFill>
                  <a:schemeClr val="bg1"/>
                </a:solidFill>
                <a:latin typeface="+mj-lt"/>
              </a:defRPr>
            </a:lvl1pPr>
          </a:lstStyle>
          <a:p>
            <a:pPr lvl="0"/>
            <a:r>
              <a:rPr kumimoji="1" lang="en-US" altLang="ja-JP" dirty="0"/>
              <a:t>Text goes here</a:t>
            </a:r>
            <a:endParaRPr kumimoji="1" lang="ja-JP" altLang="en-US" dirty="0"/>
          </a:p>
        </p:txBody>
      </p:sp>
      <p:sp>
        <p:nvSpPr>
          <p:cNvPr id="38" name="テキスト プレースホルダー 6"/>
          <p:cNvSpPr>
            <a:spLocks noGrp="1"/>
          </p:cNvSpPr>
          <p:nvPr>
            <p:ph type="body" sz="quarter" idx="28" hasCustomPrompt="1"/>
          </p:nvPr>
        </p:nvSpPr>
        <p:spPr>
          <a:xfrm>
            <a:off x="6710602" y="2403580"/>
            <a:ext cx="4934653" cy="1882601"/>
          </a:xfrm>
        </p:spPr>
        <p:txBody>
          <a:bodyPr anchor="b">
            <a:noAutofit/>
          </a:bodyPr>
          <a:lstStyle>
            <a:lvl1pPr algn="l">
              <a:lnSpc>
                <a:spcPct val="100000"/>
              </a:lnSpc>
              <a:spcBef>
                <a:spcPts val="0"/>
              </a:spcBef>
              <a:defRPr sz="4400" i="0" baseline="0">
                <a:solidFill>
                  <a:schemeClr val="bg1"/>
                </a:solidFill>
                <a:latin typeface="+mj-lt"/>
              </a:defRPr>
            </a:lvl1pPr>
          </a:lstStyle>
          <a:p>
            <a:pPr lvl="0"/>
            <a:r>
              <a:rPr kumimoji="1" lang="en-US" altLang="ja-JP" dirty="0"/>
              <a:t>Text goes here</a:t>
            </a:r>
            <a:endParaRPr kumimoji="1" lang="ja-JP" altLang="en-US" dirty="0"/>
          </a:p>
        </p:txBody>
      </p:sp>
      <p:grpSp>
        <p:nvGrpSpPr>
          <p:cNvPr id="11" name="グループ化 10"/>
          <p:cNvGrpSpPr/>
          <p:nvPr userDrawn="1"/>
        </p:nvGrpSpPr>
        <p:grpSpPr>
          <a:xfrm>
            <a:off x="1" y="4074299"/>
            <a:ext cx="6468055" cy="79353"/>
            <a:chOff x="0" y="6111441"/>
            <a:chExt cx="9701241" cy="119030"/>
          </a:xfrm>
          <a:solidFill>
            <a:schemeClr val="accent3">
              <a:lumMod val="60000"/>
              <a:lumOff val="40000"/>
            </a:schemeClr>
          </a:solidFill>
        </p:grpSpPr>
        <p:sp>
          <p:nvSpPr>
            <p:cNvPr id="40" name="正方形/長方形 39"/>
            <p:cNvSpPr/>
            <p:nvPr userDrawn="1"/>
          </p:nvSpPr>
          <p:spPr>
            <a:xfrm>
              <a:off x="0" y="6126973"/>
              <a:ext cx="9657281" cy="10349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FD497C">
                    <a:lumMod val="20000"/>
                    <a:lumOff val="80000"/>
                  </a:srgbClr>
                </a:solidFill>
              </a:endParaRPr>
            </a:p>
          </p:txBody>
        </p:sp>
        <p:sp>
          <p:nvSpPr>
            <p:cNvPr id="41" name="直角三角形 40"/>
            <p:cNvSpPr/>
            <p:nvPr userDrawn="1"/>
          </p:nvSpPr>
          <p:spPr>
            <a:xfrm>
              <a:off x="9657281" y="6111441"/>
              <a:ext cx="43960" cy="119029"/>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FD497C">
                    <a:lumMod val="20000"/>
                    <a:lumOff val="80000"/>
                  </a:srgbClr>
                </a:solidFill>
              </a:endParaRPr>
            </a:p>
          </p:txBody>
        </p:sp>
      </p:grpSp>
      <p:grpSp>
        <p:nvGrpSpPr>
          <p:cNvPr id="42" name="グループ化 41"/>
          <p:cNvGrpSpPr/>
          <p:nvPr userDrawn="1"/>
        </p:nvGrpSpPr>
        <p:grpSpPr>
          <a:xfrm rot="10800000">
            <a:off x="5721829" y="2133282"/>
            <a:ext cx="6470172" cy="79353"/>
            <a:chOff x="-3174" y="6111441"/>
            <a:chExt cx="9704415" cy="119030"/>
          </a:xfrm>
          <a:solidFill>
            <a:schemeClr val="accent2">
              <a:lumMod val="60000"/>
              <a:lumOff val="40000"/>
            </a:schemeClr>
          </a:solidFill>
        </p:grpSpPr>
        <p:sp>
          <p:nvSpPr>
            <p:cNvPr id="43" name="正方形/長方形 42"/>
            <p:cNvSpPr/>
            <p:nvPr userDrawn="1"/>
          </p:nvSpPr>
          <p:spPr>
            <a:xfrm>
              <a:off x="-3174" y="6111441"/>
              <a:ext cx="9660456" cy="119030"/>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44" name="直角三角形 43"/>
            <p:cNvSpPr/>
            <p:nvPr userDrawn="1"/>
          </p:nvSpPr>
          <p:spPr>
            <a:xfrm>
              <a:off x="9657281" y="6111441"/>
              <a:ext cx="43960" cy="119029"/>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grpSp>
      <p:sp>
        <p:nvSpPr>
          <p:cNvPr id="45" name="テキスト プレースホルダー 6"/>
          <p:cNvSpPr>
            <a:spLocks noGrp="1"/>
          </p:cNvSpPr>
          <p:nvPr>
            <p:ph type="body" sz="quarter" idx="14" hasCustomPrompt="1"/>
          </p:nvPr>
        </p:nvSpPr>
        <p:spPr>
          <a:xfrm>
            <a:off x="553046" y="4232393"/>
            <a:ext cx="4942319" cy="1262479"/>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46" name="テキスト プレースホルダー 6"/>
          <p:cNvSpPr>
            <a:spLocks noGrp="1"/>
          </p:cNvSpPr>
          <p:nvPr>
            <p:ph type="body" sz="quarter" idx="29" hasCustomPrompt="1"/>
          </p:nvPr>
        </p:nvSpPr>
        <p:spPr>
          <a:xfrm>
            <a:off x="6703522" y="4486499"/>
            <a:ext cx="4942319" cy="1262479"/>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847483312"/>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vert="horz" lIns="108688" tIns="54344" rIns="108688" bIns="54344"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4" name="アーチ 33"/>
          <p:cNvSpPr/>
          <p:nvPr userDrawn="1"/>
        </p:nvSpPr>
        <p:spPr>
          <a:xfrm rot="3600000">
            <a:off x="777224" y="1613572"/>
            <a:ext cx="994797" cy="994883"/>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5" name="アーチ 34"/>
          <p:cNvSpPr/>
          <p:nvPr userDrawn="1"/>
        </p:nvSpPr>
        <p:spPr>
          <a:xfrm rot="6618510">
            <a:off x="854950" y="1691305"/>
            <a:ext cx="839345" cy="839419"/>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6" name="テキスト プレースホルダー 6"/>
          <p:cNvSpPr>
            <a:spLocks noGrp="1"/>
          </p:cNvSpPr>
          <p:nvPr>
            <p:ph type="body" sz="quarter" idx="15" hasCustomPrompt="1"/>
          </p:nvPr>
        </p:nvSpPr>
        <p:spPr>
          <a:xfrm>
            <a:off x="1348817" y="1770595"/>
            <a:ext cx="4951672" cy="526901"/>
          </a:xfrm>
        </p:spPr>
        <p:txBody>
          <a:bodyPr anchor="b">
            <a:noAutofit/>
          </a:bodyPr>
          <a:lstStyle>
            <a:lvl1pPr algn="l">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1806201" y="2241379"/>
            <a:ext cx="9292823" cy="850163"/>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userDrawn="1"/>
        </p:nvSpPr>
        <p:spPr>
          <a:xfrm rot="3600000">
            <a:off x="777224" y="3087141"/>
            <a:ext cx="994797" cy="994883"/>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9" name="アーチ 38"/>
          <p:cNvSpPr/>
          <p:nvPr userDrawn="1"/>
        </p:nvSpPr>
        <p:spPr>
          <a:xfrm rot="6618510">
            <a:off x="854950" y="3164879"/>
            <a:ext cx="839345" cy="839419"/>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40" name="テキスト プレースホルダー 6"/>
          <p:cNvSpPr>
            <a:spLocks noGrp="1"/>
          </p:cNvSpPr>
          <p:nvPr>
            <p:ph type="body" sz="quarter" idx="16" hasCustomPrompt="1"/>
          </p:nvPr>
        </p:nvSpPr>
        <p:spPr>
          <a:xfrm>
            <a:off x="1348817" y="3244164"/>
            <a:ext cx="4951672"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1806201" y="3714948"/>
            <a:ext cx="9292823" cy="850163"/>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42" name="アーチ 41"/>
          <p:cNvSpPr/>
          <p:nvPr userDrawn="1"/>
        </p:nvSpPr>
        <p:spPr>
          <a:xfrm rot="3600000">
            <a:off x="777224" y="4560709"/>
            <a:ext cx="994797" cy="994883"/>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43" name="アーチ 42"/>
          <p:cNvSpPr/>
          <p:nvPr userDrawn="1"/>
        </p:nvSpPr>
        <p:spPr>
          <a:xfrm rot="6618510">
            <a:off x="854950" y="4638441"/>
            <a:ext cx="839345" cy="839419"/>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44" name="テキスト プレースホルダー 6"/>
          <p:cNvSpPr>
            <a:spLocks noGrp="1"/>
          </p:cNvSpPr>
          <p:nvPr>
            <p:ph type="body" sz="quarter" idx="16" hasCustomPrompt="1"/>
          </p:nvPr>
        </p:nvSpPr>
        <p:spPr>
          <a:xfrm>
            <a:off x="1348817" y="4717732"/>
            <a:ext cx="4951672"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5" name="テキスト プレースホルダー 6"/>
          <p:cNvSpPr>
            <a:spLocks noGrp="1"/>
          </p:cNvSpPr>
          <p:nvPr>
            <p:ph type="body" sz="quarter" idx="17" hasCustomPrompt="1"/>
          </p:nvPr>
        </p:nvSpPr>
        <p:spPr>
          <a:xfrm>
            <a:off x="1806201" y="5188517"/>
            <a:ext cx="9292823" cy="850163"/>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596127539"/>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Column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vert="horz" lIns="108688" tIns="54344" rIns="108688" bIns="54344"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4" name="アーチ 33"/>
          <p:cNvSpPr/>
          <p:nvPr userDrawn="1"/>
        </p:nvSpPr>
        <p:spPr>
          <a:xfrm rot="3600000">
            <a:off x="777224" y="1613572"/>
            <a:ext cx="994797" cy="994883"/>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5" name="アーチ 34"/>
          <p:cNvSpPr/>
          <p:nvPr userDrawn="1"/>
        </p:nvSpPr>
        <p:spPr>
          <a:xfrm rot="6618510">
            <a:off x="854950" y="1691305"/>
            <a:ext cx="839345" cy="839419"/>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6" name="テキスト プレースホルダー 6"/>
          <p:cNvSpPr>
            <a:spLocks noGrp="1"/>
          </p:cNvSpPr>
          <p:nvPr>
            <p:ph type="body" sz="quarter" idx="15" hasCustomPrompt="1"/>
          </p:nvPr>
        </p:nvSpPr>
        <p:spPr>
          <a:xfrm>
            <a:off x="1348817" y="1770595"/>
            <a:ext cx="4951672" cy="526901"/>
          </a:xfrm>
        </p:spPr>
        <p:txBody>
          <a:bodyPr anchor="b">
            <a:noAutofit/>
          </a:bodyPr>
          <a:lstStyle>
            <a:lvl1pPr algn="l">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1806201" y="2241379"/>
            <a:ext cx="9292823" cy="850163"/>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userDrawn="1"/>
        </p:nvSpPr>
        <p:spPr>
          <a:xfrm rot="3600000">
            <a:off x="777224" y="3087141"/>
            <a:ext cx="994797" cy="994883"/>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dirty="0">
              <a:solidFill>
                <a:srgbClr val="5BB8D1"/>
              </a:solidFill>
            </a:endParaRPr>
          </a:p>
        </p:txBody>
      </p:sp>
      <p:sp>
        <p:nvSpPr>
          <p:cNvPr id="39" name="アーチ 38"/>
          <p:cNvSpPr/>
          <p:nvPr userDrawn="1"/>
        </p:nvSpPr>
        <p:spPr>
          <a:xfrm rot="6618510">
            <a:off x="854950" y="3164879"/>
            <a:ext cx="839345" cy="839419"/>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40" name="テキスト プレースホルダー 6"/>
          <p:cNvSpPr>
            <a:spLocks noGrp="1"/>
          </p:cNvSpPr>
          <p:nvPr>
            <p:ph type="body" sz="quarter" idx="16" hasCustomPrompt="1"/>
          </p:nvPr>
        </p:nvSpPr>
        <p:spPr>
          <a:xfrm>
            <a:off x="1348817" y="3244164"/>
            <a:ext cx="4951672"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1806201" y="3714948"/>
            <a:ext cx="9292823" cy="850163"/>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19" name="アーチ 18"/>
          <p:cNvSpPr/>
          <p:nvPr userDrawn="1"/>
        </p:nvSpPr>
        <p:spPr>
          <a:xfrm rot="3600000">
            <a:off x="776470" y="4564592"/>
            <a:ext cx="994797" cy="994883"/>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dirty="0">
              <a:solidFill>
                <a:srgbClr val="5BB8D1"/>
              </a:solidFill>
            </a:endParaRPr>
          </a:p>
        </p:txBody>
      </p:sp>
      <p:sp>
        <p:nvSpPr>
          <p:cNvPr id="20" name="アーチ 19"/>
          <p:cNvSpPr/>
          <p:nvPr userDrawn="1"/>
        </p:nvSpPr>
        <p:spPr>
          <a:xfrm rot="6618510">
            <a:off x="854196" y="4642324"/>
            <a:ext cx="839345" cy="839419"/>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1" name="テキスト プレースホルダー 6"/>
          <p:cNvSpPr>
            <a:spLocks noGrp="1"/>
          </p:cNvSpPr>
          <p:nvPr>
            <p:ph type="body" sz="quarter" idx="18" hasCustomPrompt="1"/>
          </p:nvPr>
        </p:nvSpPr>
        <p:spPr>
          <a:xfrm>
            <a:off x="1348061" y="4721615"/>
            <a:ext cx="4951672"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19" hasCustomPrompt="1"/>
          </p:nvPr>
        </p:nvSpPr>
        <p:spPr>
          <a:xfrm>
            <a:off x="1805446" y="5192400"/>
            <a:ext cx="9292823" cy="850163"/>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091142816"/>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vert="horz" lIns="108688" tIns="54344" rIns="108688" bIns="54344"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4" name="アーチ 33"/>
          <p:cNvSpPr/>
          <p:nvPr userDrawn="1"/>
        </p:nvSpPr>
        <p:spPr>
          <a:xfrm rot="3600000">
            <a:off x="777224" y="1613572"/>
            <a:ext cx="994797" cy="994883"/>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5" name="アーチ 34"/>
          <p:cNvSpPr/>
          <p:nvPr userDrawn="1"/>
        </p:nvSpPr>
        <p:spPr>
          <a:xfrm rot="6618510">
            <a:off x="854950" y="1691305"/>
            <a:ext cx="839345" cy="839419"/>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6" name="テキスト プレースホルダー 6"/>
          <p:cNvSpPr>
            <a:spLocks noGrp="1"/>
          </p:cNvSpPr>
          <p:nvPr>
            <p:ph type="body" sz="quarter" idx="15" hasCustomPrompt="1"/>
          </p:nvPr>
        </p:nvSpPr>
        <p:spPr>
          <a:xfrm>
            <a:off x="1348818" y="1770595"/>
            <a:ext cx="4746653" cy="526901"/>
          </a:xfrm>
        </p:spPr>
        <p:txBody>
          <a:bodyPr anchor="b">
            <a:noAutofit/>
          </a:bodyPr>
          <a:lstStyle>
            <a:lvl1pPr algn="l">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1806222" y="2241386"/>
            <a:ext cx="4289271" cy="1481167"/>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userDrawn="1"/>
        </p:nvSpPr>
        <p:spPr>
          <a:xfrm rot="3600000">
            <a:off x="777224" y="3890264"/>
            <a:ext cx="994797" cy="994883"/>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9" name="アーチ 38"/>
          <p:cNvSpPr/>
          <p:nvPr userDrawn="1"/>
        </p:nvSpPr>
        <p:spPr>
          <a:xfrm rot="6618510">
            <a:off x="854950" y="3967996"/>
            <a:ext cx="839345" cy="839419"/>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40" name="テキスト プレースホルダー 6"/>
          <p:cNvSpPr>
            <a:spLocks noGrp="1"/>
          </p:cNvSpPr>
          <p:nvPr>
            <p:ph type="body" sz="quarter" idx="16" hasCustomPrompt="1"/>
          </p:nvPr>
        </p:nvSpPr>
        <p:spPr>
          <a:xfrm>
            <a:off x="1348818" y="4047287"/>
            <a:ext cx="4746653"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1806222" y="4518075"/>
            <a:ext cx="4289271" cy="1481167"/>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19" name="アーチ 18"/>
          <p:cNvSpPr/>
          <p:nvPr userDrawn="1"/>
        </p:nvSpPr>
        <p:spPr>
          <a:xfrm rot="3600000">
            <a:off x="6248558" y="1615605"/>
            <a:ext cx="994797" cy="994883"/>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0" name="アーチ 19"/>
          <p:cNvSpPr/>
          <p:nvPr userDrawn="1"/>
        </p:nvSpPr>
        <p:spPr>
          <a:xfrm rot="6618510">
            <a:off x="6326304" y="1693337"/>
            <a:ext cx="839345" cy="839419"/>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1" name="テキスト プレースホルダー 6"/>
          <p:cNvSpPr>
            <a:spLocks noGrp="1"/>
          </p:cNvSpPr>
          <p:nvPr>
            <p:ph type="body" sz="quarter" idx="18" hasCustomPrompt="1"/>
          </p:nvPr>
        </p:nvSpPr>
        <p:spPr>
          <a:xfrm>
            <a:off x="6820150" y="1772628"/>
            <a:ext cx="4746653"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19" hasCustomPrompt="1"/>
          </p:nvPr>
        </p:nvSpPr>
        <p:spPr>
          <a:xfrm>
            <a:off x="7277554" y="2243418"/>
            <a:ext cx="4289271" cy="1481167"/>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23" name="アーチ 22"/>
          <p:cNvSpPr/>
          <p:nvPr userDrawn="1"/>
        </p:nvSpPr>
        <p:spPr>
          <a:xfrm rot="3600000">
            <a:off x="6248558" y="3892297"/>
            <a:ext cx="994797" cy="994883"/>
          </a:xfrm>
          <a:prstGeom prst="blockArc">
            <a:avLst>
              <a:gd name="adj1" fmla="val 18941412"/>
              <a:gd name="adj2" fmla="val 11732646"/>
              <a:gd name="adj3" fmla="val 4340"/>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4" name="アーチ 23"/>
          <p:cNvSpPr/>
          <p:nvPr userDrawn="1"/>
        </p:nvSpPr>
        <p:spPr>
          <a:xfrm rot="6618510">
            <a:off x="6326304" y="3970029"/>
            <a:ext cx="839345" cy="839419"/>
          </a:xfrm>
          <a:prstGeom prst="blockArc">
            <a:avLst>
              <a:gd name="adj1" fmla="val 19452122"/>
              <a:gd name="adj2" fmla="val 11742259"/>
              <a:gd name="adj3" fmla="val 4894"/>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5" name="テキスト プレースホルダー 6"/>
          <p:cNvSpPr>
            <a:spLocks noGrp="1"/>
          </p:cNvSpPr>
          <p:nvPr>
            <p:ph type="body" sz="quarter" idx="20" hasCustomPrompt="1"/>
          </p:nvPr>
        </p:nvSpPr>
        <p:spPr>
          <a:xfrm>
            <a:off x="6820150" y="4049320"/>
            <a:ext cx="4746653" cy="526901"/>
          </a:xfrm>
        </p:spPr>
        <p:txBody>
          <a:bodyPr anchor="b">
            <a:noAutofit/>
          </a:bodyPr>
          <a:lstStyle>
            <a:lvl1pPr algn="l">
              <a:defRPr sz="24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1" hasCustomPrompt="1"/>
          </p:nvPr>
        </p:nvSpPr>
        <p:spPr>
          <a:xfrm>
            <a:off x="7277554" y="4520109"/>
            <a:ext cx="4289271" cy="1481167"/>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005895121"/>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ide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図プレースホルダー 9"/>
          <p:cNvSpPr>
            <a:spLocks noGrp="1"/>
          </p:cNvSpPr>
          <p:nvPr>
            <p:ph type="pic" sz="quarter" idx="16" hasCustomPrompt="1"/>
          </p:nvPr>
        </p:nvSpPr>
        <p:spPr>
          <a:xfrm>
            <a:off x="21" y="1604812"/>
            <a:ext cx="12191999" cy="3581641"/>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12" name="テキスト プレースホルダー 6"/>
          <p:cNvSpPr>
            <a:spLocks noGrp="1"/>
          </p:cNvSpPr>
          <p:nvPr>
            <p:ph type="body" sz="quarter" idx="17" hasCustomPrompt="1"/>
          </p:nvPr>
        </p:nvSpPr>
        <p:spPr>
          <a:xfrm>
            <a:off x="718937" y="5438176"/>
            <a:ext cx="10801145" cy="793291"/>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13" name="正方形/長方形 12"/>
          <p:cNvSpPr/>
          <p:nvPr userDrawn="1"/>
        </p:nvSpPr>
        <p:spPr>
          <a:xfrm>
            <a:off x="814975" y="5342167"/>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4" name="テキスト プレースホルダー 13"/>
          <p:cNvSpPr>
            <a:spLocks noGrp="1"/>
          </p:cNvSpPr>
          <p:nvPr>
            <p:ph type="body" sz="quarter" idx="19" hasCustomPrompt="1"/>
          </p:nvPr>
        </p:nvSpPr>
        <p:spPr>
          <a:xfrm>
            <a:off x="0" y="4431697"/>
            <a:ext cx="12192000" cy="764420"/>
          </a:xfrm>
          <a:solidFill>
            <a:schemeClr val="accent1">
              <a:lumMod val="75000"/>
              <a:alpha val="80000"/>
            </a:schemeClr>
          </a:solidFill>
        </p:spPr>
        <p:txBody>
          <a:bodyPr anchor="ctr">
            <a:noAutofit/>
          </a:bodyPr>
          <a:lstStyle>
            <a:lvl1pPr algn="ctr">
              <a:defRPr sz="3200">
                <a:solidFill>
                  <a:schemeClr val="bg1"/>
                </a:solidFill>
                <a:latin typeface="Route 159 Light" pitchFamily="50" charset="0"/>
              </a:defRPr>
            </a:lvl1pPr>
          </a:lstStyle>
          <a:p>
            <a:pPr lvl="0"/>
            <a:r>
              <a:rPr kumimoji="1" lang="en-US" altLang="ja-JP" dirty="0"/>
              <a:t>TEXT</a:t>
            </a:r>
            <a:endParaRPr kumimoji="1" lang="ja-JP" altLang="en-US" dirty="0"/>
          </a:p>
        </p:txBody>
      </p:sp>
    </p:spTree>
    <p:extLst>
      <p:ext uri="{BB962C8B-B14F-4D97-AF65-F5344CB8AC3E}">
        <p14:creationId xmlns:p14="http://schemas.microsoft.com/office/powerpoint/2010/main" val="3234573701"/>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ide Image 1">
    <p:spTree>
      <p:nvGrpSpPr>
        <p:cNvPr id="1" name=""/>
        <p:cNvGrpSpPr/>
        <p:nvPr/>
      </p:nvGrpSpPr>
      <p:grpSpPr>
        <a:xfrm>
          <a:off x="0" y="0"/>
          <a:ext cx="0" cy="0"/>
          <a:chOff x="0" y="0"/>
          <a:chExt cx="0" cy="0"/>
        </a:xfrm>
      </p:grpSpPr>
      <p:sp>
        <p:nvSpPr>
          <p:cNvPr id="10" name="図プレースホルダー 9"/>
          <p:cNvSpPr>
            <a:spLocks noGrp="1"/>
          </p:cNvSpPr>
          <p:nvPr>
            <p:ph type="pic" sz="quarter" idx="14" hasCustomPrompt="1"/>
          </p:nvPr>
        </p:nvSpPr>
        <p:spPr>
          <a:xfrm>
            <a:off x="4655735" y="1604797"/>
            <a:ext cx="7536284" cy="3120347"/>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vert="horz" lIns="108688" tIns="54344" rIns="108688" bIns="54344"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テキスト プレースホルダー 6"/>
          <p:cNvSpPr>
            <a:spLocks noGrp="1"/>
          </p:cNvSpPr>
          <p:nvPr>
            <p:ph type="body" sz="quarter" idx="15" hasCustomPrompt="1"/>
          </p:nvPr>
        </p:nvSpPr>
        <p:spPr>
          <a:xfrm>
            <a:off x="718937" y="5109201"/>
            <a:ext cx="10801145" cy="1020369"/>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12" name="正方形/長方形 11"/>
          <p:cNvSpPr/>
          <p:nvPr userDrawn="1"/>
        </p:nvSpPr>
        <p:spPr>
          <a:xfrm>
            <a:off x="814975" y="5013176"/>
            <a:ext cx="2160428"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4" name="正方形/長方形 13"/>
          <p:cNvSpPr/>
          <p:nvPr userDrawn="1"/>
        </p:nvSpPr>
        <p:spPr>
          <a:xfrm>
            <a:off x="0" y="1604797"/>
            <a:ext cx="4655715" cy="312034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5" name="テキスト プレースホルダー 6"/>
          <p:cNvSpPr>
            <a:spLocks noGrp="1"/>
          </p:cNvSpPr>
          <p:nvPr>
            <p:ph type="body" sz="quarter" idx="16" hasCustomPrompt="1"/>
          </p:nvPr>
        </p:nvSpPr>
        <p:spPr>
          <a:xfrm>
            <a:off x="718936" y="1844824"/>
            <a:ext cx="3600712" cy="2688299"/>
          </a:xfrm>
        </p:spPr>
        <p:txBody>
          <a:bodyPr anchor="b">
            <a:normAutofit/>
          </a:bodyPr>
          <a:lstStyle>
            <a:lvl1pPr algn="r">
              <a:defRPr sz="2400"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513772196"/>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Click to edit Master title style</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Click to edit Master title style</a:t>
            </a:r>
          </a:p>
        </p:txBody>
      </p:sp>
      <p:sp>
        <p:nvSpPr>
          <p:cNvPr id="4" name="日期占位符 3"/>
          <p:cNvSpPr>
            <a:spLocks noGrp="1"/>
          </p:cNvSpPr>
          <p:nvPr>
            <p:ph type="dt" sz="half" idx="10"/>
          </p:nvPr>
        </p:nvSpPr>
        <p:spPr/>
        <p:txBody>
          <a:bodyPr/>
          <a:lstStyle/>
          <a:p>
            <a:pPr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5" name="页脚占位符 4"/>
          <p:cNvSpPr>
            <a:spLocks noGrp="1"/>
          </p:cNvSpPr>
          <p:nvPr>
            <p:ph type="ftr" sz="quarter" idx="11"/>
          </p:nvPr>
        </p:nvSpPr>
        <p:spPr/>
        <p:txBody>
          <a:bodyPr/>
          <a:lstStyle/>
          <a:p>
            <a:pPr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12"/>
          </p:nvPr>
        </p:nvSpPr>
        <p:spPr/>
        <p:txBody>
          <a:bodyPr/>
          <a:lstStyle/>
          <a:p>
            <a:pPr eaLnBrk="1" fontAlgn="auto" hangingPunct="1">
              <a:spcBef>
                <a:spcPts val="0"/>
              </a:spcBef>
              <a:spcAft>
                <a:spcPts val="0"/>
              </a:spcAft>
              <a:defRPr/>
            </a:pPr>
            <a:fld id="{B412E509-39C7-4E6D-9B94-37C505AE6F5A}" type="slidenum">
              <a:rPr lang="zh-CN" altLang="en-US" smtClean="0">
                <a:solidFill>
                  <a:prstClr val="black">
                    <a:tint val="75000"/>
                  </a:prstClr>
                </a:solidFill>
                <a:latin typeface="Calibri"/>
                <a:ea typeface="宋体"/>
              </a:rPr>
              <a:pPr eaLnBrk="1" fontAlgn="auto" hangingPunct="1">
                <a:spcBef>
                  <a:spcPts val="0"/>
                </a:spcBef>
                <a:spcAft>
                  <a:spcPts val="0"/>
                </a:spcAft>
                <a:defRPr/>
              </a:pPr>
              <a:t>‹Nº›</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25406649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 Horisontal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 name="図プレースホルダー 9"/>
          <p:cNvSpPr>
            <a:spLocks noGrp="1"/>
          </p:cNvSpPr>
          <p:nvPr>
            <p:ph type="pic" sz="quarter" idx="14" hasCustomPrompt="1"/>
          </p:nvPr>
        </p:nvSpPr>
        <p:spPr>
          <a:xfrm>
            <a:off x="21" y="1604797"/>
            <a:ext cx="2975383" cy="3120347"/>
          </a:xfrm>
          <a:solidFill>
            <a:schemeClr val="accent2">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0" name="図プレースホルダー 9"/>
          <p:cNvSpPr>
            <a:spLocks noGrp="1"/>
          </p:cNvSpPr>
          <p:nvPr>
            <p:ph type="pic" sz="quarter" idx="15" hasCustomPrompt="1"/>
          </p:nvPr>
        </p:nvSpPr>
        <p:spPr>
          <a:xfrm>
            <a:off x="2975404" y="1604797"/>
            <a:ext cx="5713129" cy="3120347"/>
          </a:xfrm>
          <a:solidFill>
            <a:schemeClr val="accent3">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1" name="図プレースホルダー 9"/>
          <p:cNvSpPr>
            <a:spLocks noGrp="1"/>
          </p:cNvSpPr>
          <p:nvPr>
            <p:ph type="pic" sz="quarter" idx="16" hasCustomPrompt="1"/>
          </p:nvPr>
        </p:nvSpPr>
        <p:spPr>
          <a:xfrm>
            <a:off x="8688513" y="1604797"/>
            <a:ext cx="3503487" cy="3120347"/>
          </a:xfrm>
          <a:solidFill>
            <a:schemeClr val="accent1">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2" name="テキスト プレースホルダー 6"/>
          <p:cNvSpPr>
            <a:spLocks noGrp="1"/>
          </p:cNvSpPr>
          <p:nvPr>
            <p:ph type="body" sz="quarter" idx="17" hasCustomPrompt="1"/>
          </p:nvPr>
        </p:nvSpPr>
        <p:spPr>
          <a:xfrm>
            <a:off x="718937" y="5109201"/>
            <a:ext cx="10801145" cy="1020369"/>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13" name="正方形/長方形 12"/>
          <p:cNvSpPr/>
          <p:nvPr userDrawn="1"/>
        </p:nvSpPr>
        <p:spPr>
          <a:xfrm>
            <a:off x="814975" y="5013176"/>
            <a:ext cx="2160428"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4" name="正方形/長方形 13"/>
          <p:cNvSpPr/>
          <p:nvPr userDrawn="1"/>
        </p:nvSpPr>
        <p:spPr>
          <a:xfrm>
            <a:off x="19" y="4725144"/>
            <a:ext cx="2975940" cy="960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5" name="正方形/長方形 14"/>
          <p:cNvSpPr/>
          <p:nvPr userDrawn="1"/>
        </p:nvSpPr>
        <p:spPr>
          <a:xfrm>
            <a:off x="2975961" y="4725144"/>
            <a:ext cx="5712500" cy="96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6" name="正方形/長方形 15"/>
          <p:cNvSpPr/>
          <p:nvPr userDrawn="1"/>
        </p:nvSpPr>
        <p:spPr>
          <a:xfrm>
            <a:off x="8688513" y="4725144"/>
            <a:ext cx="3503487" cy="960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Tree>
    <p:extLst>
      <p:ext uri="{BB962C8B-B14F-4D97-AF65-F5344CB8AC3E}">
        <p14:creationId xmlns:p14="http://schemas.microsoft.com/office/powerpoint/2010/main" val="3602860445"/>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Icons and Items">
    <p:spTree>
      <p:nvGrpSpPr>
        <p:cNvPr id="1" name=""/>
        <p:cNvGrpSpPr/>
        <p:nvPr/>
      </p:nvGrpSpPr>
      <p:grpSpPr>
        <a:xfrm>
          <a:off x="0" y="0"/>
          <a:ext cx="0" cy="0"/>
          <a:chOff x="0" y="0"/>
          <a:chExt cx="0" cy="0"/>
        </a:xfrm>
      </p:grpSpPr>
      <p:sp>
        <p:nvSpPr>
          <p:cNvPr id="53" name="円/楕円 52"/>
          <p:cNvSpPr/>
          <p:nvPr userDrawn="1"/>
        </p:nvSpPr>
        <p:spPr>
          <a:xfrm>
            <a:off x="4051258" y="2022713"/>
            <a:ext cx="1578183" cy="1578047"/>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4" name="円/楕円 53"/>
          <p:cNvSpPr/>
          <p:nvPr userDrawn="1"/>
        </p:nvSpPr>
        <p:spPr>
          <a:xfrm>
            <a:off x="6671198" y="2022713"/>
            <a:ext cx="1578183" cy="157804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5" name="円/楕円 54"/>
          <p:cNvSpPr/>
          <p:nvPr userDrawn="1"/>
        </p:nvSpPr>
        <p:spPr>
          <a:xfrm>
            <a:off x="9291138" y="2022713"/>
            <a:ext cx="1578183" cy="157804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6" name="円/楕円 55"/>
          <p:cNvSpPr/>
          <p:nvPr userDrawn="1"/>
        </p:nvSpPr>
        <p:spPr>
          <a:xfrm>
            <a:off x="1429422" y="2022713"/>
            <a:ext cx="1578183" cy="1578047"/>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9" name="円/楕円 48"/>
          <p:cNvSpPr/>
          <p:nvPr userDrawn="1"/>
        </p:nvSpPr>
        <p:spPr>
          <a:xfrm>
            <a:off x="3949649" y="1954993"/>
            <a:ext cx="1578183" cy="1578047"/>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0" name="円/楕円 49"/>
          <p:cNvSpPr/>
          <p:nvPr userDrawn="1"/>
        </p:nvSpPr>
        <p:spPr>
          <a:xfrm>
            <a:off x="6569589" y="1954993"/>
            <a:ext cx="1578183" cy="1578047"/>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1" name="円/楕円 50"/>
          <p:cNvSpPr/>
          <p:nvPr userDrawn="1"/>
        </p:nvSpPr>
        <p:spPr>
          <a:xfrm>
            <a:off x="9189529" y="1954993"/>
            <a:ext cx="1578183" cy="1578047"/>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2" name="円/楕円 51"/>
          <p:cNvSpPr/>
          <p:nvPr userDrawn="1"/>
        </p:nvSpPr>
        <p:spPr>
          <a:xfrm>
            <a:off x="1327813" y="1954971"/>
            <a:ext cx="1578183" cy="157804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 name="円/楕円 9"/>
          <p:cNvSpPr/>
          <p:nvPr userDrawn="1"/>
        </p:nvSpPr>
        <p:spPr>
          <a:xfrm>
            <a:off x="3996959" y="1988842"/>
            <a:ext cx="1578183" cy="157804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 name="円/楕円 11"/>
          <p:cNvSpPr/>
          <p:nvPr userDrawn="1"/>
        </p:nvSpPr>
        <p:spPr>
          <a:xfrm>
            <a:off x="6616901" y="1988842"/>
            <a:ext cx="1578183" cy="15780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3" name="円/楕円 12"/>
          <p:cNvSpPr/>
          <p:nvPr userDrawn="1"/>
        </p:nvSpPr>
        <p:spPr>
          <a:xfrm>
            <a:off x="9236839" y="1988842"/>
            <a:ext cx="1578183" cy="157804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9" name="円/楕円 18"/>
          <p:cNvSpPr/>
          <p:nvPr userDrawn="1"/>
        </p:nvSpPr>
        <p:spPr>
          <a:xfrm>
            <a:off x="1375123" y="1988842"/>
            <a:ext cx="1578183" cy="157804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userDrawn="1">
            <p:ph type="body" sz="quarter" idx="13" hasCustomPrompt="1"/>
          </p:nvPr>
        </p:nvSpPr>
        <p:spPr>
          <a:xfrm>
            <a:off x="2111210" y="1028734"/>
            <a:ext cx="9553891" cy="336037"/>
          </a:xfrm>
        </p:spPr>
        <p:txBody>
          <a:bodyPr/>
          <a:lstStyle>
            <a:lvl1pPr>
              <a:defRPr kumimoji="1" lang="en-US" altLang="ja-JP" sz="16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図プレースホルダー 12"/>
          <p:cNvSpPr>
            <a:spLocks noGrp="1"/>
          </p:cNvSpPr>
          <p:nvPr userDrawn="1">
            <p:ph type="pic" sz="quarter" idx="17" hasCustomPrompt="1"/>
          </p:nvPr>
        </p:nvSpPr>
        <p:spPr>
          <a:xfrm>
            <a:off x="4503319" y="2495179"/>
            <a:ext cx="565421" cy="565372"/>
          </a:xfrm>
        </p:spPr>
        <p:txBody>
          <a:bodyPr>
            <a:normAutofit/>
          </a:bodyPr>
          <a:lstStyle>
            <a:lvl1pPr>
              <a:defRPr sz="1100"/>
            </a:lvl1pPr>
          </a:lstStyle>
          <a:p>
            <a:r>
              <a:rPr kumimoji="1" lang="en-US" altLang="ja-JP" dirty="0"/>
              <a:t>Icon</a:t>
            </a:r>
            <a:endParaRPr kumimoji="1" lang="ja-JP" altLang="en-US" dirty="0"/>
          </a:p>
        </p:txBody>
      </p:sp>
      <p:sp>
        <p:nvSpPr>
          <p:cNvPr id="14" name="図プレースホルダー 12"/>
          <p:cNvSpPr>
            <a:spLocks noGrp="1"/>
          </p:cNvSpPr>
          <p:nvPr userDrawn="1">
            <p:ph type="pic" sz="quarter" idx="18" hasCustomPrompt="1"/>
          </p:nvPr>
        </p:nvSpPr>
        <p:spPr>
          <a:xfrm>
            <a:off x="7123260" y="2495179"/>
            <a:ext cx="565421" cy="565372"/>
          </a:xfrm>
        </p:spPr>
        <p:txBody>
          <a:bodyPr>
            <a:normAutofit/>
          </a:bodyPr>
          <a:lstStyle>
            <a:lvl1pPr>
              <a:defRPr sz="1100"/>
            </a:lvl1pPr>
          </a:lstStyle>
          <a:p>
            <a:r>
              <a:rPr kumimoji="1" lang="en-US" altLang="ja-JP" dirty="0"/>
              <a:t>Icon</a:t>
            </a:r>
            <a:endParaRPr kumimoji="1" lang="ja-JP" altLang="en-US" dirty="0"/>
          </a:p>
        </p:txBody>
      </p:sp>
      <p:sp>
        <p:nvSpPr>
          <p:cNvPr id="15" name="図プレースホルダー 12"/>
          <p:cNvSpPr>
            <a:spLocks noGrp="1"/>
          </p:cNvSpPr>
          <p:nvPr userDrawn="1">
            <p:ph type="pic" sz="quarter" idx="19" hasCustomPrompt="1"/>
          </p:nvPr>
        </p:nvSpPr>
        <p:spPr>
          <a:xfrm>
            <a:off x="9743199" y="2495179"/>
            <a:ext cx="565421" cy="565372"/>
          </a:xfrm>
        </p:spPr>
        <p:txBody>
          <a:bodyPr>
            <a:normAutofit/>
          </a:bodyPr>
          <a:lstStyle>
            <a:lvl1pPr>
              <a:defRPr sz="1100"/>
            </a:lvl1pPr>
          </a:lstStyle>
          <a:p>
            <a:r>
              <a:rPr kumimoji="1" lang="en-US" altLang="ja-JP" dirty="0"/>
              <a:t>Icon</a:t>
            </a:r>
            <a:endParaRPr kumimoji="1" lang="ja-JP" altLang="en-US" dirty="0"/>
          </a:p>
        </p:txBody>
      </p:sp>
      <p:sp>
        <p:nvSpPr>
          <p:cNvPr id="20" name="図プレースホルダー 12"/>
          <p:cNvSpPr>
            <a:spLocks noGrp="1"/>
          </p:cNvSpPr>
          <p:nvPr userDrawn="1">
            <p:ph type="pic" sz="quarter" idx="20" hasCustomPrompt="1"/>
          </p:nvPr>
        </p:nvSpPr>
        <p:spPr>
          <a:xfrm>
            <a:off x="1881483" y="2495179"/>
            <a:ext cx="565421" cy="565372"/>
          </a:xfrm>
        </p:spPr>
        <p:txBody>
          <a:bodyPr>
            <a:normAutofit/>
          </a:bodyPr>
          <a:lstStyle>
            <a:lvl1pPr>
              <a:defRPr sz="1100"/>
            </a:lvl1pPr>
          </a:lstStyle>
          <a:p>
            <a:r>
              <a:rPr kumimoji="1" lang="en-US" altLang="ja-JP" dirty="0"/>
              <a:t>Icon</a:t>
            </a:r>
            <a:endParaRPr kumimoji="1" lang="ja-JP" altLang="en-US" dirty="0"/>
          </a:p>
        </p:txBody>
      </p:sp>
      <p:sp>
        <p:nvSpPr>
          <p:cNvPr id="23" name="テキスト プレースホルダー 6"/>
          <p:cNvSpPr>
            <a:spLocks noGrp="1"/>
          </p:cNvSpPr>
          <p:nvPr>
            <p:ph type="body" sz="quarter" idx="21" hasCustomPrompt="1"/>
          </p:nvPr>
        </p:nvSpPr>
        <p:spPr>
          <a:xfrm>
            <a:off x="936418" y="3667685"/>
            <a:ext cx="2455553" cy="480053"/>
          </a:xfrm>
        </p:spPr>
        <p:txBody>
          <a:bodyPr anchor="t">
            <a:noAutofit/>
          </a:bodyPr>
          <a:lstStyle>
            <a:lvl1pPr algn="ctr">
              <a:defRPr sz="21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925527" y="4253921"/>
            <a:ext cx="2477333"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9" name="正方形/長方形 28"/>
          <p:cNvSpPr/>
          <p:nvPr userDrawn="1"/>
        </p:nvSpPr>
        <p:spPr>
          <a:xfrm>
            <a:off x="1084001" y="4195744"/>
            <a:ext cx="2160428"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2" name="テキスト プレースホルダー 6"/>
          <p:cNvSpPr>
            <a:spLocks noGrp="1"/>
          </p:cNvSpPr>
          <p:nvPr>
            <p:ph type="body" sz="quarter" idx="25" hasCustomPrompt="1"/>
          </p:nvPr>
        </p:nvSpPr>
        <p:spPr>
          <a:xfrm>
            <a:off x="3538839" y="3666123"/>
            <a:ext cx="2477333" cy="480053"/>
          </a:xfrm>
        </p:spPr>
        <p:txBody>
          <a:bodyPr anchor="t">
            <a:noAutofit/>
          </a:bodyPr>
          <a:lstStyle>
            <a:lvl1pPr algn="ctr">
              <a:defRPr sz="21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6" hasCustomPrompt="1"/>
          </p:nvPr>
        </p:nvSpPr>
        <p:spPr>
          <a:xfrm>
            <a:off x="3546099" y="4252378"/>
            <a:ext cx="2477333"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userDrawn="1"/>
        </p:nvSpPr>
        <p:spPr>
          <a:xfrm>
            <a:off x="3704573" y="4194182"/>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5" name="テキスト プレースホルダー 6"/>
          <p:cNvSpPr>
            <a:spLocks noGrp="1"/>
          </p:cNvSpPr>
          <p:nvPr>
            <p:ph type="body" sz="quarter" idx="27" hasCustomPrompt="1"/>
          </p:nvPr>
        </p:nvSpPr>
        <p:spPr>
          <a:xfrm>
            <a:off x="6163042" y="3667685"/>
            <a:ext cx="2477333" cy="480053"/>
          </a:xfrm>
        </p:spPr>
        <p:txBody>
          <a:bodyPr anchor="t">
            <a:noAutofit/>
          </a:bodyPr>
          <a:lstStyle>
            <a:lvl1pPr algn="ctr">
              <a:defRPr sz="21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6166671" y="4253921"/>
            <a:ext cx="2477333"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7" name="正方形/長方形 36"/>
          <p:cNvSpPr/>
          <p:nvPr userDrawn="1"/>
        </p:nvSpPr>
        <p:spPr>
          <a:xfrm>
            <a:off x="6325145" y="4195744"/>
            <a:ext cx="2160428"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8" name="テキスト プレースホルダー 6"/>
          <p:cNvSpPr>
            <a:spLocks noGrp="1"/>
          </p:cNvSpPr>
          <p:nvPr>
            <p:ph type="body" sz="quarter" idx="29" hasCustomPrompt="1"/>
          </p:nvPr>
        </p:nvSpPr>
        <p:spPr>
          <a:xfrm>
            <a:off x="8787243" y="3667685"/>
            <a:ext cx="2477333" cy="480053"/>
          </a:xfrm>
        </p:spPr>
        <p:txBody>
          <a:bodyPr anchor="t">
            <a:noAutofit/>
          </a:bodyPr>
          <a:lstStyle>
            <a:lvl1pPr algn="ctr">
              <a:defRPr sz="21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30" hasCustomPrompt="1"/>
          </p:nvPr>
        </p:nvSpPr>
        <p:spPr>
          <a:xfrm>
            <a:off x="8787243" y="4253921"/>
            <a:ext cx="2477333"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0" name="正方形/長方形 39"/>
          <p:cNvSpPr/>
          <p:nvPr userDrawn="1"/>
        </p:nvSpPr>
        <p:spPr>
          <a:xfrm>
            <a:off x="8945717" y="4195744"/>
            <a:ext cx="2160428"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Tree>
    <p:extLst>
      <p:ext uri="{BB962C8B-B14F-4D97-AF65-F5344CB8AC3E}">
        <p14:creationId xmlns:p14="http://schemas.microsoft.com/office/powerpoint/2010/main" val="2083171634"/>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Points">
    <p:spTree>
      <p:nvGrpSpPr>
        <p:cNvPr id="1" name=""/>
        <p:cNvGrpSpPr/>
        <p:nvPr/>
      </p:nvGrpSpPr>
      <p:grpSpPr>
        <a:xfrm>
          <a:off x="0" y="0"/>
          <a:ext cx="0" cy="0"/>
          <a:chOff x="0" y="0"/>
          <a:chExt cx="0" cy="0"/>
        </a:xfrm>
      </p:grpSpPr>
      <p:sp>
        <p:nvSpPr>
          <p:cNvPr id="53" name="円/楕円 52"/>
          <p:cNvSpPr/>
          <p:nvPr userDrawn="1"/>
        </p:nvSpPr>
        <p:spPr>
          <a:xfrm>
            <a:off x="5164467" y="1887240"/>
            <a:ext cx="1967237" cy="1967067"/>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4" name="円/楕円 53"/>
          <p:cNvSpPr/>
          <p:nvPr userDrawn="1"/>
        </p:nvSpPr>
        <p:spPr>
          <a:xfrm>
            <a:off x="8605058" y="1887240"/>
            <a:ext cx="1967237" cy="196706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6" name="円/楕円 55"/>
          <p:cNvSpPr/>
          <p:nvPr userDrawn="1"/>
        </p:nvSpPr>
        <p:spPr>
          <a:xfrm>
            <a:off x="1723876" y="1887239"/>
            <a:ext cx="1967237" cy="1967067"/>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9" name="円/楕円 48"/>
          <p:cNvSpPr/>
          <p:nvPr userDrawn="1"/>
        </p:nvSpPr>
        <p:spPr>
          <a:xfrm>
            <a:off x="5062859" y="1819507"/>
            <a:ext cx="1967237" cy="1967067"/>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0" name="円/楕円 49"/>
          <p:cNvSpPr/>
          <p:nvPr userDrawn="1"/>
        </p:nvSpPr>
        <p:spPr>
          <a:xfrm>
            <a:off x="8503448" y="1819505"/>
            <a:ext cx="1967237" cy="1967067"/>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2" name="円/楕円 51"/>
          <p:cNvSpPr/>
          <p:nvPr userDrawn="1"/>
        </p:nvSpPr>
        <p:spPr>
          <a:xfrm>
            <a:off x="1622267" y="1819505"/>
            <a:ext cx="1967237" cy="19670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 name="円/楕円 9"/>
          <p:cNvSpPr/>
          <p:nvPr userDrawn="1"/>
        </p:nvSpPr>
        <p:spPr>
          <a:xfrm>
            <a:off x="5110170" y="1853376"/>
            <a:ext cx="1967237" cy="19670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 name="円/楕円 11"/>
          <p:cNvSpPr/>
          <p:nvPr userDrawn="1"/>
        </p:nvSpPr>
        <p:spPr>
          <a:xfrm>
            <a:off x="8550760" y="1853375"/>
            <a:ext cx="1967237" cy="196706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9" name="円/楕円 18"/>
          <p:cNvSpPr/>
          <p:nvPr userDrawn="1"/>
        </p:nvSpPr>
        <p:spPr>
          <a:xfrm>
            <a:off x="1669578" y="1853373"/>
            <a:ext cx="1967237" cy="19670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userDrawn="1">
            <p:ph type="body" sz="quarter" idx="13" hasCustomPrompt="1"/>
          </p:nvPr>
        </p:nvSpPr>
        <p:spPr>
          <a:xfrm>
            <a:off x="2111210" y="1028734"/>
            <a:ext cx="9553891" cy="336037"/>
          </a:xfrm>
        </p:spPr>
        <p:txBody>
          <a:bodyPr/>
          <a:lstStyle>
            <a:lvl1pPr>
              <a:defRPr kumimoji="1" lang="en-US" altLang="ja-JP" sz="16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3" name="テキスト プレースホルダー 6"/>
          <p:cNvSpPr>
            <a:spLocks noGrp="1"/>
          </p:cNvSpPr>
          <p:nvPr>
            <p:ph type="body" sz="quarter" idx="21" hasCustomPrompt="1"/>
          </p:nvPr>
        </p:nvSpPr>
        <p:spPr>
          <a:xfrm>
            <a:off x="1096104" y="3904247"/>
            <a:ext cx="3090787" cy="480053"/>
          </a:xfrm>
        </p:spPr>
        <p:txBody>
          <a:bodyPr anchor="t">
            <a:noAutofit/>
          </a:bodyPr>
          <a:lstStyle>
            <a:lvl1pPr algn="ctr">
              <a:defRPr sz="21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1074151" y="4490483"/>
            <a:ext cx="3135357"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9" name="正方形/長方形 28"/>
          <p:cNvSpPr/>
          <p:nvPr userDrawn="1"/>
        </p:nvSpPr>
        <p:spPr>
          <a:xfrm>
            <a:off x="1577529" y="4432306"/>
            <a:ext cx="2160428"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2" name="テキスト プレースホルダー 6"/>
          <p:cNvSpPr>
            <a:spLocks noGrp="1"/>
          </p:cNvSpPr>
          <p:nvPr>
            <p:ph type="body" sz="quarter" idx="25" hasCustomPrompt="1"/>
          </p:nvPr>
        </p:nvSpPr>
        <p:spPr>
          <a:xfrm>
            <a:off x="4534795" y="3902684"/>
            <a:ext cx="3118200" cy="480053"/>
          </a:xfrm>
        </p:spPr>
        <p:txBody>
          <a:bodyPr anchor="t">
            <a:noAutofit/>
          </a:bodyPr>
          <a:lstStyle>
            <a:lvl1pPr algn="ctr">
              <a:defRPr sz="21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6" hasCustomPrompt="1"/>
          </p:nvPr>
        </p:nvSpPr>
        <p:spPr>
          <a:xfrm>
            <a:off x="4536624" y="4488919"/>
            <a:ext cx="3135357"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userDrawn="1"/>
        </p:nvSpPr>
        <p:spPr>
          <a:xfrm>
            <a:off x="5040002" y="4430743"/>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5" name="テキスト プレースホルダー 6"/>
          <p:cNvSpPr>
            <a:spLocks noGrp="1"/>
          </p:cNvSpPr>
          <p:nvPr>
            <p:ph type="body" sz="quarter" idx="27" hasCustomPrompt="1"/>
          </p:nvPr>
        </p:nvSpPr>
        <p:spPr>
          <a:xfrm>
            <a:off x="7975277" y="3904247"/>
            <a:ext cx="3118200" cy="480053"/>
          </a:xfrm>
        </p:spPr>
        <p:txBody>
          <a:bodyPr anchor="t">
            <a:noAutofit/>
          </a:bodyPr>
          <a:lstStyle>
            <a:lvl1pPr algn="ctr">
              <a:defRPr sz="21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7973478" y="4490483"/>
            <a:ext cx="3135357"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7" name="正方形/長方形 36"/>
          <p:cNvSpPr/>
          <p:nvPr userDrawn="1"/>
        </p:nvSpPr>
        <p:spPr>
          <a:xfrm>
            <a:off x="8476857" y="4432306"/>
            <a:ext cx="2160428"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1" name="テキスト プレースホルダー 6"/>
          <p:cNvSpPr>
            <a:spLocks noGrp="1"/>
          </p:cNvSpPr>
          <p:nvPr>
            <p:ph type="body" sz="quarter" idx="29" hasCustomPrompt="1"/>
          </p:nvPr>
        </p:nvSpPr>
        <p:spPr>
          <a:xfrm>
            <a:off x="1714219" y="2563011"/>
            <a:ext cx="1865628" cy="480053"/>
          </a:xfrm>
        </p:spPr>
        <p:txBody>
          <a:bodyPr anchor="t">
            <a:noAutofit/>
          </a:bodyPr>
          <a:lstStyle>
            <a:lvl1pPr algn="ctr">
              <a:defRPr sz="2100" i="0" baseline="0">
                <a:solidFill>
                  <a:schemeClr val="bg1"/>
                </a:solidFill>
                <a:latin typeface="Route 159 SemiBold" pitchFamily="50" charset="0"/>
              </a:defRPr>
            </a:lvl1pPr>
          </a:lstStyle>
          <a:p>
            <a:pPr lvl="0"/>
            <a:r>
              <a:rPr kumimoji="1" lang="en-US" altLang="ja-JP" dirty="0"/>
              <a:t>Word</a:t>
            </a:r>
            <a:endParaRPr kumimoji="1" lang="ja-JP" altLang="en-US" dirty="0"/>
          </a:p>
        </p:txBody>
      </p:sp>
      <p:sp>
        <p:nvSpPr>
          <p:cNvPr id="42" name="テキスト プレースホルダー 6"/>
          <p:cNvSpPr>
            <a:spLocks noGrp="1"/>
          </p:cNvSpPr>
          <p:nvPr>
            <p:ph type="body" sz="quarter" idx="30" hasCustomPrompt="1"/>
          </p:nvPr>
        </p:nvSpPr>
        <p:spPr>
          <a:xfrm>
            <a:off x="5157902" y="2563011"/>
            <a:ext cx="1865628" cy="480053"/>
          </a:xfrm>
        </p:spPr>
        <p:txBody>
          <a:bodyPr anchor="t">
            <a:noAutofit/>
          </a:bodyPr>
          <a:lstStyle>
            <a:lvl1pPr algn="ctr">
              <a:defRPr sz="2100" i="0" baseline="0">
                <a:solidFill>
                  <a:schemeClr val="bg1"/>
                </a:solidFill>
                <a:latin typeface="Route 159 SemiBold" pitchFamily="50" charset="0"/>
              </a:defRPr>
            </a:lvl1pPr>
          </a:lstStyle>
          <a:p>
            <a:pPr lvl="0"/>
            <a:r>
              <a:rPr kumimoji="1" lang="en-US" altLang="ja-JP" dirty="0"/>
              <a:t>Word</a:t>
            </a:r>
            <a:endParaRPr kumimoji="1" lang="ja-JP" altLang="en-US" dirty="0"/>
          </a:p>
        </p:txBody>
      </p:sp>
      <p:sp>
        <p:nvSpPr>
          <p:cNvPr id="43" name="テキスト プレースホルダー 6"/>
          <p:cNvSpPr>
            <a:spLocks noGrp="1"/>
          </p:cNvSpPr>
          <p:nvPr>
            <p:ph type="body" sz="quarter" idx="31" hasCustomPrompt="1"/>
          </p:nvPr>
        </p:nvSpPr>
        <p:spPr>
          <a:xfrm>
            <a:off x="8601585" y="2563011"/>
            <a:ext cx="1865628" cy="480053"/>
          </a:xfrm>
        </p:spPr>
        <p:txBody>
          <a:bodyPr anchor="t">
            <a:noAutofit/>
          </a:bodyPr>
          <a:lstStyle>
            <a:lvl1pPr algn="ctr">
              <a:defRPr sz="2100" i="0" baseline="0">
                <a:solidFill>
                  <a:schemeClr val="bg1"/>
                </a:solidFill>
                <a:latin typeface="Route 159 SemiBold" pitchFamily="50" charset="0"/>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1975444076"/>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 Iconic List">
    <p:spTree>
      <p:nvGrpSpPr>
        <p:cNvPr id="1" name=""/>
        <p:cNvGrpSpPr/>
        <p:nvPr/>
      </p:nvGrpSpPr>
      <p:grpSpPr>
        <a:xfrm>
          <a:off x="0" y="0"/>
          <a:ext cx="0" cy="0"/>
          <a:chOff x="0" y="0"/>
          <a:chExt cx="0" cy="0"/>
        </a:xfrm>
      </p:grpSpPr>
      <p:sp>
        <p:nvSpPr>
          <p:cNvPr id="19" name="円/楕円 18"/>
          <p:cNvSpPr/>
          <p:nvPr userDrawn="1"/>
        </p:nvSpPr>
        <p:spPr>
          <a:xfrm>
            <a:off x="382869" y="1652804"/>
            <a:ext cx="789091" cy="7890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userDrawn="1">
            <p:ph type="body" sz="quarter" idx="13" hasCustomPrompt="1"/>
          </p:nvPr>
        </p:nvSpPr>
        <p:spPr>
          <a:xfrm>
            <a:off x="2111210" y="1028734"/>
            <a:ext cx="9553891" cy="336037"/>
          </a:xfrm>
        </p:spPr>
        <p:txBody>
          <a:bodyPr/>
          <a:lstStyle>
            <a:lvl1pPr>
              <a:defRPr kumimoji="1" lang="en-US" altLang="ja-JP" sz="16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0" name="図プレースホルダー 12"/>
          <p:cNvSpPr>
            <a:spLocks noGrp="1"/>
          </p:cNvSpPr>
          <p:nvPr userDrawn="1">
            <p:ph type="pic" sz="quarter" idx="20" hasCustomPrompt="1"/>
          </p:nvPr>
        </p:nvSpPr>
        <p:spPr>
          <a:xfrm>
            <a:off x="593286" y="1863202"/>
            <a:ext cx="368259" cy="368228"/>
          </a:xfrm>
        </p:spPr>
        <p:txBody>
          <a:bodyPr>
            <a:normAutofit/>
          </a:bodyPr>
          <a:lstStyle>
            <a:lvl1pPr>
              <a:defRPr sz="1100"/>
            </a:lvl1pPr>
          </a:lstStyle>
          <a:p>
            <a:r>
              <a:rPr kumimoji="1" lang="en-US" altLang="ja-JP" dirty="0"/>
              <a:t> </a:t>
            </a:r>
            <a:endParaRPr kumimoji="1" lang="ja-JP" altLang="en-US" dirty="0"/>
          </a:p>
        </p:txBody>
      </p:sp>
      <p:sp>
        <p:nvSpPr>
          <p:cNvPr id="27" name="テキスト プレースホルダー 6"/>
          <p:cNvSpPr>
            <a:spLocks noGrp="1"/>
          </p:cNvSpPr>
          <p:nvPr>
            <p:ph type="body" sz="quarter" idx="21" hasCustomPrompt="1"/>
          </p:nvPr>
        </p:nvSpPr>
        <p:spPr>
          <a:xfrm>
            <a:off x="1204875" y="1816242"/>
            <a:ext cx="2847405" cy="480053"/>
          </a:xfrm>
        </p:spPr>
        <p:txBody>
          <a:bodyPr anchor="t">
            <a:noAutofit/>
          </a:bodyPr>
          <a:lstStyle>
            <a:lvl1pPr algn="l">
              <a:defRPr sz="21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4" hasCustomPrompt="1"/>
          </p:nvPr>
        </p:nvSpPr>
        <p:spPr>
          <a:xfrm>
            <a:off x="1222531" y="2402490"/>
            <a:ext cx="2872661" cy="1314556"/>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1318570" y="2344300"/>
            <a:ext cx="2160428"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1" name="円/楕円 30"/>
          <p:cNvSpPr/>
          <p:nvPr userDrawn="1"/>
        </p:nvSpPr>
        <p:spPr>
          <a:xfrm>
            <a:off x="4213611" y="1652804"/>
            <a:ext cx="789091" cy="78902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1" name="図プレースホルダー 12"/>
          <p:cNvSpPr>
            <a:spLocks noGrp="1"/>
          </p:cNvSpPr>
          <p:nvPr>
            <p:ph type="pic" sz="quarter" idx="25" hasCustomPrompt="1"/>
          </p:nvPr>
        </p:nvSpPr>
        <p:spPr>
          <a:xfrm>
            <a:off x="4424027" y="1863202"/>
            <a:ext cx="368259" cy="368228"/>
          </a:xfrm>
        </p:spPr>
        <p:txBody>
          <a:bodyPr>
            <a:normAutofit/>
          </a:bodyPr>
          <a:lstStyle>
            <a:lvl1pPr>
              <a:defRPr sz="1100"/>
            </a:lvl1pPr>
          </a:lstStyle>
          <a:p>
            <a:r>
              <a:rPr kumimoji="1" lang="en-US" altLang="ja-JP" dirty="0"/>
              <a:t> </a:t>
            </a:r>
            <a:endParaRPr kumimoji="1" lang="ja-JP" altLang="en-US" dirty="0"/>
          </a:p>
        </p:txBody>
      </p:sp>
      <p:sp>
        <p:nvSpPr>
          <p:cNvPr id="42" name="テキスト プレースホルダー 6"/>
          <p:cNvSpPr>
            <a:spLocks noGrp="1"/>
          </p:cNvSpPr>
          <p:nvPr>
            <p:ph type="body" sz="quarter" idx="26" hasCustomPrompt="1"/>
          </p:nvPr>
        </p:nvSpPr>
        <p:spPr>
          <a:xfrm>
            <a:off x="5035615" y="1816242"/>
            <a:ext cx="2847405" cy="480053"/>
          </a:xfrm>
        </p:spPr>
        <p:txBody>
          <a:bodyPr anchor="t">
            <a:noAutofit/>
          </a:bodyPr>
          <a:lstStyle>
            <a:lvl1pPr algn="l">
              <a:defRPr sz="21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7" hasCustomPrompt="1"/>
          </p:nvPr>
        </p:nvSpPr>
        <p:spPr>
          <a:xfrm>
            <a:off x="5053272" y="2402490"/>
            <a:ext cx="2872661" cy="1314556"/>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userDrawn="1"/>
        </p:nvSpPr>
        <p:spPr>
          <a:xfrm>
            <a:off x="5149311" y="2344300"/>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5" name="円/楕円 44"/>
          <p:cNvSpPr/>
          <p:nvPr userDrawn="1"/>
        </p:nvSpPr>
        <p:spPr>
          <a:xfrm>
            <a:off x="8040889" y="1652804"/>
            <a:ext cx="789091" cy="78902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6" name="図プレースホルダー 12"/>
          <p:cNvSpPr>
            <a:spLocks noGrp="1"/>
          </p:cNvSpPr>
          <p:nvPr>
            <p:ph type="pic" sz="quarter" idx="28" hasCustomPrompt="1"/>
          </p:nvPr>
        </p:nvSpPr>
        <p:spPr>
          <a:xfrm>
            <a:off x="8251307" y="1863202"/>
            <a:ext cx="368259" cy="368228"/>
          </a:xfrm>
        </p:spPr>
        <p:txBody>
          <a:bodyPr>
            <a:normAutofit/>
          </a:bodyPr>
          <a:lstStyle>
            <a:lvl1pPr>
              <a:defRPr sz="1100"/>
            </a:lvl1pPr>
          </a:lstStyle>
          <a:p>
            <a:r>
              <a:rPr kumimoji="1" lang="en-US" altLang="ja-JP" dirty="0"/>
              <a:t> </a:t>
            </a:r>
            <a:endParaRPr kumimoji="1" lang="ja-JP" altLang="en-US" dirty="0"/>
          </a:p>
        </p:txBody>
      </p:sp>
      <p:sp>
        <p:nvSpPr>
          <p:cNvPr id="47" name="テキスト プレースホルダー 6"/>
          <p:cNvSpPr>
            <a:spLocks noGrp="1"/>
          </p:cNvSpPr>
          <p:nvPr>
            <p:ph type="body" sz="quarter" idx="29" hasCustomPrompt="1"/>
          </p:nvPr>
        </p:nvSpPr>
        <p:spPr>
          <a:xfrm>
            <a:off x="8862894" y="1816242"/>
            <a:ext cx="2847405" cy="480053"/>
          </a:xfrm>
        </p:spPr>
        <p:txBody>
          <a:bodyPr anchor="t">
            <a:noAutofit/>
          </a:bodyPr>
          <a:lstStyle>
            <a:lvl1pPr algn="l">
              <a:defRPr sz="21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0" hasCustomPrompt="1"/>
          </p:nvPr>
        </p:nvSpPr>
        <p:spPr>
          <a:xfrm>
            <a:off x="8880551" y="2402490"/>
            <a:ext cx="2872661" cy="1314556"/>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9" name="正方形/長方形 48"/>
          <p:cNvSpPr/>
          <p:nvPr userDrawn="1"/>
        </p:nvSpPr>
        <p:spPr>
          <a:xfrm>
            <a:off x="8976590" y="2344300"/>
            <a:ext cx="2160428"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0" name="円/楕円 49"/>
          <p:cNvSpPr/>
          <p:nvPr userDrawn="1"/>
        </p:nvSpPr>
        <p:spPr>
          <a:xfrm>
            <a:off x="390779" y="3818639"/>
            <a:ext cx="789091" cy="7890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1" name="図プレースホルダー 12"/>
          <p:cNvSpPr>
            <a:spLocks noGrp="1"/>
          </p:cNvSpPr>
          <p:nvPr>
            <p:ph type="pic" sz="quarter" idx="31" hasCustomPrompt="1"/>
          </p:nvPr>
        </p:nvSpPr>
        <p:spPr>
          <a:xfrm>
            <a:off x="601195" y="4029037"/>
            <a:ext cx="368259" cy="368228"/>
          </a:xfrm>
        </p:spPr>
        <p:txBody>
          <a:bodyPr>
            <a:normAutofit/>
          </a:bodyPr>
          <a:lstStyle>
            <a:lvl1pPr>
              <a:defRPr sz="1100"/>
            </a:lvl1pPr>
          </a:lstStyle>
          <a:p>
            <a:r>
              <a:rPr kumimoji="1" lang="en-US" altLang="ja-JP" dirty="0"/>
              <a:t> </a:t>
            </a:r>
            <a:endParaRPr kumimoji="1" lang="ja-JP" altLang="en-US" dirty="0"/>
          </a:p>
        </p:txBody>
      </p:sp>
      <p:sp>
        <p:nvSpPr>
          <p:cNvPr id="52" name="テキスト プレースホルダー 6"/>
          <p:cNvSpPr>
            <a:spLocks noGrp="1"/>
          </p:cNvSpPr>
          <p:nvPr>
            <p:ph type="body" sz="quarter" idx="32" hasCustomPrompt="1"/>
          </p:nvPr>
        </p:nvSpPr>
        <p:spPr>
          <a:xfrm>
            <a:off x="1212783" y="3982071"/>
            <a:ext cx="2847405" cy="480053"/>
          </a:xfrm>
        </p:spPr>
        <p:txBody>
          <a:bodyPr anchor="t">
            <a:noAutofit/>
          </a:bodyPr>
          <a:lstStyle>
            <a:lvl1pPr algn="l">
              <a:defRPr sz="21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3" hasCustomPrompt="1"/>
          </p:nvPr>
        </p:nvSpPr>
        <p:spPr>
          <a:xfrm>
            <a:off x="1230440" y="4568323"/>
            <a:ext cx="2872661" cy="1314556"/>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4" name="正方形/長方形 53"/>
          <p:cNvSpPr/>
          <p:nvPr userDrawn="1"/>
        </p:nvSpPr>
        <p:spPr>
          <a:xfrm>
            <a:off x="1326479" y="4510130"/>
            <a:ext cx="2160428"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5" name="円/楕円 54"/>
          <p:cNvSpPr/>
          <p:nvPr userDrawn="1"/>
        </p:nvSpPr>
        <p:spPr>
          <a:xfrm>
            <a:off x="4221519" y="3818639"/>
            <a:ext cx="789091" cy="7890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6" name="図プレースホルダー 12"/>
          <p:cNvSpPr>
            <a:spLocks noGrp="1"/>
          </p:cNvSpPr>
          <p:nvPr>
            <p:ph type="pic" sz="quarter" idx="34" hasCustomPrompt="1"/>
          </p:nvPr>
        </p:nvSpPr>
        <p:spPr>
          <a:xfrm>
            <a:off x="4431936" y="4029037"/>
            <a:ext cx="368259" cy="368228"/>
          </a:xfrm>
        </p:spPr>
        <p:txBody>
          <a:bodyPr>
            <a:normAutofit/>
          </a:bodyPr>
          <a:lstStyle>
            <a:lvl1pPr>
              <a:defRPr sz="1100"/>
            </a:lvl1pPr>
          </a:lstStyle>
          <a:p>
            <a:r>
              <a:rPr kumimoji="1" lang="en-US" altLang="ja-JP" dirty="0"/>
              <a:t> </a:t>
            </a:r>
            <a:endParaRPr kumimoji="1" lang="ja-JP" altLang="en-US" dirty="0"/>
          </a:p>
        </p:txBody>
      </p:sp>
      <p:sp>
        <p:nvSpPr>
          <p:cNvPr id="57" name="テキスト プレースホルダー 6"/>
          <p:cNvSpPr>
            <a:spLocks noGrp="1"/>
          </p:cNvSpPr>
          <p:nvPr>
            <p:ph type="body" sz="quarter" idx="35" hasCustomPrompt="1"/>
          </p:nvPr>
        </p:nvSpPr>
        <p:spPr>
          <a:xfrm>
            <a:off x="5043524" y="3982071"/>
            <a:ext cx="2847405" cy="480053"/>
          </a:xfrm>
        </p:spPr>
        <p:txBody>
          <a:bodyPr anchor="t">
            <a:noAutofit/>
          </a:bodyPr>
          <a:lstStyle>
            <a:lvl1pPr algn="l">
              <a:defRPr sz="21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58" name="テキスト プレースホルダー 6"/>
          <p:cNvSpPr>
            <a:spLocks noGrp="1"/>
          </p:cNvSpPr>
          <p:nvPr>
            <p:ph type="body" sz="quarter" idx="36" hasCustomPrompt="1"/>
          </p:nvPr>
        </p:nvSpPr>
        <p:spPr>
          <a:xfrm>
            <a:off x="5061180" y="4568323"/>
            <a:ext cx="2872661" cy="1314556"/>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9" name="正方形/長方形 58"/>
          <p:cNvSpPr/>
          <p:nvPr userDrawn="1"/>
        </p:nvSpPr>
        <p:spPr>
          <a:xfrm>
            <a:off x="5157219" y="4510130"/>
            <a:ext cx="2160428"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0" name="円/楕円 59"/>
          <p:cNvSpPr/>
          <p:nvPr userDrawn="1"/>
        </p:nvSpPr>
        <p:spPr>
          <a:xfrm>
            <a:off x="8048799" y="3818639"/>
            <a:ext cx="789091" cy="78902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1" name="図プレースホルダー 12"/>
          <p:cNvSpPr>
            <a:spLocks noGrp="1"/>
          </p:cNvSpPr>
          <p:nvPr>
            <p:ph type="pic" sz="quarter" idx="37" hasCustomPrompt="1"/>
          </p:nvPr>
        </p:nvSpPr>
        <p:spPr>
          <a:xfrm>
            <a:off x="8259215" y="4029037"/>
            <a:ext cx="368259" cy="368228"/>
          </a:xfrm>
        </p:spPr>
        <p:txBody>
          <a:bodyPr>
            <a:normAutofit/>
          </a:bodyPr>
          <a:lstStyle>
            <a:lvl1pPr>
              <a:defRPr sz="1100"/>
            </a:lvl1pPr>
          </a:lstStyle>
          <a:p>
            <a:r>
              <a:rPr kumimoji="1" lang="en-US" altLang="ja-JP" dirty="0"/>
              <a:t> </a:t>
            </a:r>
            <a:endParaRPr kumimoji="1" lang="ja-JP" altLang="en-US" dirty="0"/>
          </a:p>
        </p:txBody>
      </p:sp>
      <p:sp>
        <p:nvSpPr>
          <p:cNvPr id="62" name="テキスト プレースホルダー 6"/>
          <p:cNvSpPr>
            <a:spLocks noGrp="1"/>
          </p:cNvSpPr>
          <p:nvPr>
            <p:ph type="body" sz="quarter" idx="38" hasCustomPrompt="1"/>
          </p:nvPr>
        </p:nvSpPr>
        <p:spPr>
          <a:xfrm>
            <a:off x="8870803" y="3982071"/>
            <a:ext cx="2847405" cy="480053"/>
          </a:xfrm>
        </p:spPr>
        <p:txBody>
          <a:bodyPr anchor="t">
            <a:noAutofit/>
          </a:bodyPr>
          <a:lstStyle>
            <a:lvl1pPr algn="l">
              <a:defRPr sz="21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63" name="テキスト プレースホルダー 6"/>
          <p:cNvSpPr>
            <a:spLocks noGrp="1"/>
          </p:cNvSpPr>
          <p:nvPr>
            <p:ph type="body" sz="quarter" idx="39" hasCustomPrompt="1"/>
          </p:nvPr>
        </p:nvSpPr>
        <p:spPr>
          <a:xfrm>
            <a:off x="8888459" y="4568323"/>
            <a:ext cx="2872661" cy="1314556"/>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4" name="正方形/長方形 63"/>
          <p:cNvSpPr/>
          <p:nvPr userDrawn="1"/>
        </p:nvSpPr>
        <p:spPr>
          <a:xfrm>
            <a:off x="8984499" y="4510130"/>
            <a:ext cx="2160428"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Tree>
    <p:extLst>
      <p:ext uri="{BB962C8B-B14F-4D97-AF65-F5344CB8AC3E}">
        <p14:creationId xmlns:p14="http://schemas.microsoft.com/office/powerpoint/2010/main" val="2593619489"/>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 numeric List">
    <p:spTree>
      <p:nvGrpSpPr>
        <p:cNvPr id="1" name=""/>
        <p:cNvGrpSpPr/>
        <p:nvPr/>
      </p:nvGrpSpPr>
      <p:grpSpPr>
        <a:xfrm>
          <a:off x="0" y="0"/>
          <a:ext cx="0" cy="0"/>
          <a:chOff x="0" y="0"/>
          <a:chExt cx="0" cy="0"/>
        </a:xfrm>
      </p:grpSpPr>
      <p:sp>
        <p:nvSpPr>
          <p:cNvPr id="19" name="円/楕円 18"/>
          <p:cNvSpPr/>
          <p:nvPr userDrawn="1"/>
        </p:nvSpPr>
        <p:spPr>
          <a:xfrm>
            <a:off x="382869" y="1652804"/>
            <a:ext cx="789091" cy="7890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dirty="0">
                <a:solidFill>
                  <a:prstClr val="white"/>
                </a:solidFill>
              </a:rPr>
              <a:t>1</a:t>
            </a:r>
            <a:endParaRPr kumimoji="1" lang="ja-JP" altLang="en-US" dirty="0">
              <a:solidFill>
                <a:prstClr val="white"/>
              </a:solidFill>
            </a:endParaRPr>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userDrawn="1">
            <p:ph type="body" sz="quarter" idx="13" hasCustomPrompt="1"/>
          </p:nvPr>
        </p:nvSpPr>
        <p:spPr>
          <a:xfrm>
            <a:off x="2111210" y="1028734"/>
            <a:ext cx="9553891" cy="336037"/>
          </a:xfrm>
        </p:spPr>
        <p:txBody>
          <a:bodyPr/>
          <a:lstStyle>
            <a:lvl1pPr>
              <a:defRPr kumimoji="1" lang="en-US" altLang="ja-JP" sz="16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7" name="テキスト プレースホルダー 6"/>
          <p:cNvSpPr>
            <a:spLocks noGrp="1"/>
          </p:cNvSpPr>
          <p:nvPr>
            <p:ph type="body" sz="quarter" idx="21" hasCustomPrompt="1"/>
          </p:nvPr>
        </p:nvSpPr>
        <p:spPr>
          <a:xfrm>
            <a:off x="1204875" y="1816242"/>
            <a:ext cx="2847405" cy="480053"/>
          </a:xfrm>
        </p:spPr>
        <p:txBody>
          <a:bodyPr anchor="t">
            <a:noAutofit/>
          </a:bodyPr>
          <a:lstStyle>
            <a:lvl1pPr algn="l">
              <a:defRPr sz="21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4" hasCustomPrompt="1"/>
          </p:nvPr>
        </p:nvSpPr>
        <p:spPr>
          <a:xfrm>
            <a:off x="1222531" y="2402490"/>
            <a:ext cx="2872661" cy="1314556"/>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1318570" y="2344300"/>
            <a:ext cx="2160428"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1" name="円/楕円 30"/>
          <p:cNvSpPr/>
          <p:nvPr userDrawn="1"/>
        </p:nvSpPr>
        <p:spPr>
          <a:xfrm>
            <a:off x="4213611" y="1652804"/>
            <a:ext cx="789091" cy="78902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dirty="0">
                <a:solidFill>
                  <a:prstClr val="white"/>
                </a:solidFill>
              </a:rPr>
              <a:t>2</a:t>
            </a:r>
            <a:endParaRPr kumimoji="1" lang="ja-JP" altLang="en-US" dirty="0">
              <a:solidFill>
                <a:prstClr val="white"/>
              </a:solidFill>
            </a:endParaRPr>
          </a:p>
        </p:txBody>
      </p:sp>
      <p:sp>
        <p:nvSpPr>
          <p:cNvPr id="42" name="テキスト プレースホルダー 6"/>
          <p:cNvSpPr>
            <a:spLocks noGrp="1"/>
          </p:cNvSpPr>
          <p:nvPr>
            <p:ph type="body" sz="quarter" idx="26" hasCustomPrompt="1"/>
          </p:nvPr>
        </p:nvSpPr>
        <p:spPr>
          <a:xfrm>
            <a:off x="5035615" y="1816242"/>
            <a:ext cx="2847405" cy="480053"/>
          </a:xfrm>
        </p:spPr>
        <p:txBody>
          <a:bodyPr anchor="t">
            <a:noAutofit/>
          </a:bodyPr>
          <a:lstStyle>
            <a:lvl1pPr algn="l">
              <a:defRPr sz="21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7" hasCustomPrompt="1"/>
          </p:nvPr>
        </p:nvSpPr>
        <p:spPr>
          <a:xfrm>
            <a:off x="5053272" y="2402490"/>
            <a:ext cx="2872661" cy="1314556"/>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userDrawn="1"/>
        </p:nvSpPr>
        <p:spPr>
          <a:xfrm>
            <a:off x="5149311" y="2344300"/>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5" name="円/楕円 44"/>
          <p:cNvSpPr/>
          <p:nvPr userDrawn="1"/>
        </p:nvSpPr>
        <p:spPr>
          <a:xfrm>
            <a:off x="8040889" y="1652804"/>
            <a:ext cx="789091" cy="78902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dirty="0">
                <a:solidFill>
                  <a:prstClr val="white"/>
                </a:solidFill>
              </a:rPr>
              <a:t>3</a:t>
            </a:r>
            <a:endParaRPr kumimoji="1" lang="ja-JP" altLang="en-US" dirty="0">
              <a:solidFill>
                <a:prstClr val="white"/>
              </a:solidFill>
            </a:endParaRPr>
          </a:p>
        </p:txBody>
      </p:sp>
      <p:sp>
        <p:nvSpPr>
          <p:cNvPr id="47" name="テキスト プレースホルダー 6"/>
          <p:cNvSpPr>
            <a:spLocks noGrp="1"/>
          </p:cNvSpPr>
          <p:nvPr>
            <p:ph type="body" sz="quarter" idx="29" hasCustomPrompt="1"/>
          </p:nvPr>
        </p:nvSpPr>
        <p:spPr>
          <a:xfrm>
            <a:off x="8862894" y="1816242"/>
            <a:ext cx="2847405" cy="480053"/>
          </a:xfrm>
        </p:spPr>
        <p:txBody>
          <a:bodyPr anchor="t">
            <a:noAutofit/>
          </a:bodyPr>
          <a:lstStyle>
            <a:lvl1pPr algn="l">
              <a:defRPr sz="21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0" hasCustomPrompt="1"/>
          </p:nvPr>
        </p:nvSpPr>
        <p:spPr>
          <a:xfrm>
            <a:off x="8880551" y="2402490"/>
            <a:ext cx="2872661" cy="1314556"/>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9" name="正方形/長方形 48"/>
          <p:cNvSpPr/>
          <p:nvPr userDrawn="1"/>
        </p:nvSpPr>
        <p:spPr>
          <a:xfrm>
            <a:off x="8976590" y="2344300"/>
            <a:ext cx="2160428"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0" name="円/楕円 49"/>
          <p:cNvSpPr/>
          <p:nvPr userDrawn="1"/>
        </p:nvSpPr>
        <p:spPr>
          <a:xfrm>
            <a:off x="390779" y="3818639"/>
            <a:ext cx="789091" cy="7890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dirty="0">
                <a:solidFill>
                  <a:prstClr val="white"/>
                </a:solidFill>
              </a:rPr>
              <a:t>4</a:t>
            </a:r>
            <a:endParaRPr kumimoji="1" lang="ja-JP" altLang="en-US" dirty="0">
              <a:solidFill>
                <a:prstClr val="white"/>
              </a:solidFill>
            </a:endParaRPr>
          </a:p>
        </p:txBody>
      </p:sp>
      <p:sp>
        <p:nvSpPr>
          <p:cNvPr id="52" name="テキスト プレースホルダー 6"/>
          <p:cNvSpPr>
            <a:spLocks noGrp="1"/>
          </p:cNvSpPr>
          <p:nvPr>
            <p:ph type="body" sz="quarter" idx="32" hasCustomPrompt="1"/>
          </p:nvPr>
        </p:nvSpPr>
        <p:spPr>
          <a:xfrm>
            <a:off x="1212783" y="3982071"/>
            <a:ext cx="2847405" cy="480053"/>
          </a:xfrm>
        </p:spPr>
        <p:txBody>
          <a:bodyPr anchor="t">
            <a:noAutofit/>
          </a:bodyPr>
          <a:lstStyle>
            <a:lvl1pPr algn="l">
              <a:defRPr sz="21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3" hasCustomPrompt="1"/>
          </p:nvPr>
        </p:nvSpPr>
        <p:spPr>
          <a:xfrm>
            <a:off x="1230440" y="4568323"/>
            <a:ext cx="2872661" cy="1314556"/>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4" name="正方形/長方形 53"/>
          <p:cNvSpPr/>
          <p:nvPr userDrawn="1"/>
        </p:nvSpPr>
        <p:spPr>
          <a:xfrm>
            <a:off x="1326479" y="4510130"/>
            <a:ext cx="2160428"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5" name="円/楕円 54"/>
          <p:cNvSpPr/>
          <p:nvPr userDrawn="1"/>
        </p:nvSpPr>
        <p:spPr>
          <a:xfrm>
            <a:off x="4221519" y="3818639"/>
            <a:ext cx="789091" cy="7890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dirty="0">
                <a:solidFill>
                  <a:prstClr val="white"/>
                </a:solidFill>
              </a:rPr>
              <a:t>5</a:t>
            </a:r>
            <a:endParaRPr kumimoji="1" lang="ja-JP" altLang="en-US" dirty="0">
              <a:solidFill>
                <a:prstClr val="white"/>
              </a:solidFill>
            </a:endParaRPr>
          </a:p>
        </p:txBody>
      </p:sp>
      <p:sp>
        <p:nvSpPr>
          <p:cNvPr id="57" name="テキスト プレースホルダー 6"/>
          <p:cNvSpPr>
            <a:spLocks noGrp="1"/>
          </p:cNvSpPr>
          <p:nvPr>
            <p:ph type="body" sz="quarter" idx="35" hasCustomPrompt="1"/>
          </p:nvPr>
        </p:nvSpPr>
        <p:spPr>
          <a:xfrm>
            <a:off x="5043524" y="3982071"/>
            <a:ext cx="2847405" cy="480053"/>
          </a:xfrm>
        </p:spPr>
        <p:txBody>
          <a:bodyPr anchor="t">
            <a:noAutofit/>
          </a:bodyPr>
          <a:lstStyle>
            <a:lvl1pPr algn="l">
              <a:defRPr sz="21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58" name="テキスト プレースホルダー 6"/>
          <p:cNvSpPr>
            <a:spLocks noGrp="1"/>
          </p:cNvSpPr>
          <p:nvPr>
            <p:ph type="body" sz="quarter" idx="36" hasCustomPrompt="1"/>
          </p:nvPr>
        </p:nvSpPr>
        <p:spPr>
          <a:xfrm>
            <a:off x="5061180" y="4568323"/>
            <a:ext cx="2872661" cy="1314556"/>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9" name="正方形/長方形 58"/>
          <p:cNvSpPr/>
          <p:nvPr userDrawn="1"/>
        </p:nvSpPr>
        <p:spPr>
          <a:xfrm>
            <a:off x="5157219" y="4510130"/>
            <a:ext cx="2160428"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0" name="円/楕円 59"/>
          <p:cNvSpPr/>
          <p:nvPr userDrawn="1"/>
        </p:nvSpPr>
        <p:spPr>
          <a:xfrm>
            <a:off x="8048799" y="3818639"/>
            <a:ext cx="789091" cy="78902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dirty="0">
                <a:solidFill>
                  <a:prstClr val="white"/>
                </a:solidFill>
              </a:rPr>
              <a:t>6</a:t>
            </a:r>
            <a:endParaRPr kumimoji="1" lang="ja-JP" altLang="en-US" dirty="0">
              <a:solidFill>
                <a:prstClr val="white"/>
              </a:solidFill>
            </a:endParaRPr>
          </a:p>
        </p:txBody>
      </p:sp>
      <p:sp>
        <p:nvSpPr>
          <p:cNvPr id="62" name="テキスト プレースホルダー 6"/>
          <p:cNvSpPr>
            <a:spLocks noGrp="1"/>
          </p:cNvSpPr>
          <p:nvPr>
            <p:ph type="body" sz="quarter" idx="38" hasCustomPrompt="1"/>
          </p:nvPr>
        </p:nvSpPr>
        <p:spPr>
          <a:xfrm>
            <a:off x="8870803" y="3982071"/>
            <a:ext cx="2847405" cy="480053"/>
          </a:xfrm>
        </p:spPr>
        <p:txBody>
          <a:bodyPr anchor="t">
            <a:noAutofit/>
          </a:bodyPr>
          <a:lstStyle>
            <a:lvl1pPr algn="l">
              <a:defRPr sz="21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63" name="テキスト プレースホルダー 6"/>
          <p:cNvSpPr>
            <a:spLocks noGrp="1"/>
          </p:cNvSpPr>
          <p:nvPr>
            <p:ph type="body" sz="quarter" idx="39" hasCustomPrompt="1"/>
          </p:nvPr>
        </p:nvSpPr>
        <p:spPr>
          <a:xfrm>
            <a:off x="8888459" y="4568323"/>
            <a:ext cx="2872661" cy="1314556"/>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4" name="正方形/長方形 63"/>
          <p:cNvSpPr/>
          <p:nvPr userDrawn="1"/>
        </p:nvSpPr>
        <p:spPr>
          <a:xfrm>
            <a:off x="8984499" y="4510130"/>
            <a:ext cx="2160428"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Tree>
    <p:extLst>
      <p:ext uri="{BB962C8B-B14F-4D97-AF65-F5344CB8AC3E}">
        <p14:creationId xmlns:p14="http://schemas.microsoft.com/office/powerpoint/2010/main" val="781222163"/>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 Image and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9" name="円/楕円 38"/>
          <p:cNvSpPr/>
          <p:nvPr userDrawn="1"/>
        </p:nvSpPr>
        <p:spPr>
          <a:xfrm>
            <a:off x="4198704" y="4487665"/>
            <a:ext cx="541352" cy="54130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FD497C"/>
              </a:solidFill>
            </a:endParaRPr>
          </a:p>
        </p:txBody>
      </p:sp>
      <p:sp>
        <p:nvSpPr>
          <p:cNvPr id="40" name="円/楕円 39"/>
          <p:cNvSpPr/>
          <p:nvPr userDrawn="1"/>
        </p:nvSpPr>
        <p:spPr>
          <a:xfrm>
            <a:off x="1378736" y="2148033"/>
            <a:ext cx="3373912" cy="3373620"/>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1" name="円/楕円 40"/>
          <p:cNvSpPr/>
          <p:nvPr userDrawn="1"/>
        </p:nvSpPr>
        <p:spPr>
          <a:xfrm>
            <a:off x="977298" y="2543300"/>
            <a:ext cx="912180"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2" name="円/楕円 41"/>
          <p:cNvSpPr/>
          <p:nvPr userDrawn="1"/>
        </p:nvSpPr>
        <p:spPr>
          <a:xfrm>
            <a:off x="1269469" y="2065267"/>
            <a:ext cx="3373912" cy="3373620"/>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3" name="図プレースホルダー 5"/>
          <p:cNvSpPr>
            <a:spLocks noGrp="1"/>
          </p:cNvSpPr>
          <p:nvPr>
            <p:ph type="pic" sz="quarter" idx="14" hasCustomPrompt="1"/>
          </p:nvPr>
        </p:nvSpPr>
        <p:spPr>
          <a:xfrm>
            <a:off x="1378735" y="2148037"/>
            <a:ext cx="3277893" cy="327760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44" name="円/楕円 43"/>
          <p:cNvSpPr/>
          <p:nvPr userDrawn="1"/>
        </p:nvSpPr>
        <p:spPr>
          <a:xfrm>
            <a:off x="514585" y="2052020"/>
            <a:ext cx="576113"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5" name="円/楕円 44"/>
          <p:cNvSpPr/>
          <p:nvPr userDrawn="1"/>
        </p:nvSpPr>
        <p:spPr>
          <a:xfrm>
            <a:off x="1433389" y="2083891"/>
            <a:ext cx="288057" cy="28803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6" name="円/楕円 45"/>
          <p:cNvSpPr/>
          <p:nvPr userDrawn="1"/>
        </p:nvSpPr>
        <p:spPr>
          <a:xfrm>
            <a:off x="4867213" y="4231557"/>
            <a:ext cx="324692" cy="3246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FD497C"/>
              </a:solidFill>
            </a:endParaRPr>
          </a:p>
        </p:txBody>
      </p:sp>
      <p:sp>
        <p:nvSpPr>
          <p:cNvPr id="47" name="テキスト プレースホルダー 6"/>
          <p:cNvSpPr>
            <a:spLocks noGrp="1"/>
          </p:cNvSpPr>
          <p:nvPr>
            <p:ph type="body" sz="quarter" idx="15" hasCustomPrompt="1"/>
          </p:nvPr>
        </p:nvSpPr>
        <p:spPr>
          <a:xfrm>
            <a:off x="5341172" y="2853952"/>
            <a:ext cx="5822435" cy="2578013"/>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48" name="正方形/長方形 47"/>
          <p:cNvSpPr/>
          <p:nvPr userDrawn="1"/>
        </p:nvSpPr>
        <p:spPr>
          <a:xfrm>
            <a:off x="5437210" y="2731690"/>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9" name="テキスト プレースホルダー 6"/>
          <p:cNvSpPr>
            <a:spLocks noGrp="1"/>
          </p:cNvSpPr>
          <p:nvPr>
            <p:ph type="body" sz="quarter" idx="16" hasCustomPrompt="1"/>
          </p:nvPr>
        </p:nvSpPr>
        <p:spPr>
          <a:xfrm>
            <a:off x="5341171" y="2086483"/>
            <a:ext cx="5822435" cy="624069"/>
          </a:xfrm>
        </p:spPr>
        <p:txBody>
          <a:bodyPr anchor="b">
            <a:norm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352120711"/>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mages and Text">
    <p:spTree>
      <p:nvGrpSpPr>
        <p:cNvPr id="1" name=""/>
        <p:cNvGrpSpPr/>
        <p:nvPr/>
      </p:nvGrpSpPr>
      <p:grpSpPr>
        <a:xfrm>
          <a:off x="0" y="0"/>
          <a:ext cx="0" cy="0"/>
          <a:chOff x="0" y="0"/>
          <a:chExt cx="0" cy="0"/>
        </a:xfrm>
      </p:grpSpPr>
      <p:sp>
        <p:nvSpPr>
          <p:cNvPr id="40" name="円/楕円 39"/>
          <p:cNvSpPr/>
          <p:nvPr userDrawn="1"/>
        </p:nvSpPr>
        <p:spPr>
          <a:xfrm>
            <a:off x="2972509" y="2275086"/>
            <a:ext cx="2681623" cy="2681391"/>
          </a:xfrm>
          <a:prstGeom prst="ellips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41" name="円/楕円 40"/>
          <p:cNvSpPr/>
          <p:nvPr userDrawn="1"/>
        </p:nvSpPr>
        <p:spPr>
          <a:xfrm>
            <a:off x="1630643" y="4043348"/>
            <a:ext cx="1944956" cy="1944787"/>
          </a:xfrm>
          <a:prstGeom prst="ellipse">
            <a:avLst/>
          </a:pr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5" name="円/楕円 4"/>
          <p:cNvSpPr/>
          <p:nvPr userDrawn="1"/>
        </p:nvSpPr>
        <p:spPr>
          <a:xfrm>
            <a:off x="1246536" y="1861794"/>
            <a:ext cx="2053477" cy="2053300"/>
          </a:xfrm>
          <a:prstGeom prst="ellipse">
            <a:avLst/>
          </a:pr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0" name="円/楕円 29"/>
          <p:cNvSpPr/>
          <p:nvPr userDrawn="1"/>
        </p:nvSpPr>
        <p:spPr>
          <a:xfrm>
            <a:off x="4784115" y="4840562"/>
            <a:ext cx="541352" cy="54130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FD497C"/>
              </a:solidFill>
            </a:endParaRPr>
          </a:p>
        </p:txBody>
      </p:sp>
      <p:sp>
        <p:nvSpPr>
          <p:cNvPr id="31" name="円/楕円 30"/>
          <p:cNvSpPr/>
          <p:nvPr userDrawn="1"/>
        </p:nvSpPr>
        <p:spPr>
          <a:xfrm>
            <a:off x="1049591" y="4110207"/>
            <a:ext cx="912180"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図プレースホルダー 5"/>
          <p:cNvSpPr>
            <a:spLocks noGrp="1"/>
          </p:cNvSpPr>
          <p:nvPr>
            <p:ph type="pic" sz="quarter" idx="14" hasCustomPrompt="1"/>
          </p:nvPr>
        </p:nvSpPr>
        <p:spPr>
          <a:xfrm>
            <a:off x="1178818" y="1790262"/>
            <a:ext cx="2042225" cy="204204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4" name="図プレースホルダー 5"/>
          <p:cNvSpPr>
            <a:spLocks noGrp="1"/>
          </p:cNvSpPr>
          <p:nvPr>
            <p:ph type="pic" sz="quarter" idx="15" hasCustomPrompt="1"/>
          </p:nvPr>
        </p:nvSpPr>
        <p:spPr>
          <a:xfrm>
            <a:off x="2920154" y="2218873"/>
            <a:ext cx="2651041" cy="2650811"/>
          </a:xfrm>
          <a:prstGeom prst="ellipse">
            <a:avLst/>
          </a:prstGeom>
          <a:solidFill>
            <a:schemeClr val="bg1"/>
          </a:solidFill>
          <a:ln w="28575" cmpd="sng">
            <a:solidFill>
              <a:schemeClr val="accent3"/>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7" name="図プレースホルダー 5"/>
          <p:cNvSpPr>
            <a:spLocks noGrp="1"/>
          </p:cNvSpPr>
          <p:nvPr>
            <p:ph type="pic" sz="quarter" idx="16" hasCustomPrompt="1"/>
          </p:nvPr>
        </p:nvSpPr>
        <p:spPr>
          <a:xfrm>
            <a:off x="1606695" y="4012103"/>
            <a:ext cx="1895548" cy="1895384"/>
          </a:xfrm>
          <a:prstGeom prst="ellipse">
            <a:avLst/>
          </a:prstGeom>
          <a:solidFill>
            <a:schemeClr val="bg1"/>
          </a:solidFill>
          <a:ln w="28575" cmpd="sng">
            <a:solidFill>
              <a:schemeClr val="accent2"/>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32" name="円/楕円 31"/>
          <p:cNvSpPr/>
          <p:nvPr userDrawn="1"/>
        </p:nvSpPr>
        <p:spPr>
          <a:xfrm>
            <a:off x="602704" y="3544279"/>
            <a:ext cx="576113"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3" name="円/楕円 32"/>
          <p:cNvSpPr/>
          <p:nvPr userDrawn="1"/>
        </p:nvSpPr>
        <p:spPr>
          <a:xfrm>
            <a:off x="1376456" y="3771059"/>
            <a:ext cx="288057" cy="28803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4" name="円/楕円 33"/>
          <p:cNvSpPr/>
          <p:nvPr userDrawn="1"/>
        </p:nvSpPr>
        <p:spPr>
          <a:xfrm>
            <a:off x="4245655" y="5237277"/>
            <a:ext cx="324692" cy="3246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FD497C"/>
              </a:solidFill>
            </a:endParaRPr>
          </a:p>
        </p:txBody>
      </p:sp>
      <p:sp>
        <p:nvSpPr>
          <p:cNvPr id="21" name="アーチ 20"/>
          <p:cNvSpPr/>
          <p:nvPr userDrawn="1"/>
        </p:nvSpPr>
        <p:spPr>
          <a:xfrm rot="3600000">
            <a:off x="6109412" y="1613572"/>
            <a:ext cx="994797" cy="994883"/>
          </a:xfrm>
          <a:prstGeom prst="blockArc">
            <a:avLst>
              <a:gd name="adj1" fmla="val 18941412"/>
              <a:gd name="adj2" fmla="val 11732646"/>
              <a:gd name="adj3" fmla="val 4340"/>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2" name="アーチ 21"/>
          <p:cNvSpPr/>
          <p:nvPr userDrawn="1"/>
        </p:nvSpPr>
        <p:spPr>
          <a:xfrm rot="6618510">
            <a:off x="6187138" y="1691305"/>
            <a:ext cx="839345" cy="839419"/>
          </a:xfrm>
          <a:prstGeom prst="blockArc">
            <a:avLst>
              <a:gd name="adj1" fmla="val 19452122"/>
              <a:gd name="adj2" fmla="val 11742259"/>
              <a:gd name="adj3" fmla="val 4894"/>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3" name="テキスト プレースホルダー 6"/>
          <p:cNvSpPr>
            <a:spLocks noGrp="1"/>
          </p:cNvSpPr>
          <p:nvPr>
            <p:ph type="body" sz="quarter" idx="17" hasCustomPrompt="1"/>
          </p:nvPr>
        </p:nvSpPr>
        <p:spPr>
          <a:xfrm>
            <a:off x="6681006" y="1770595"/>
            <a:ext cx="4746653" cy="526901"/>
          </a:xfrm>
        </p:spPr>
        <p:txBody>
          <a:bodyPr anchor="b">
            <a:noAutofit/>
          </a:bodyPr>
          <a:lstStyle>
            <a:lvl1pPr algn="l">
              <a:defRPr sz="24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18" hasCustomPrompt="1"/>
          </p:nvPr>
        </p:nvSpPr>
        <p:spPr>
          <a:xfrm>
            <a:off x="7138410" y="2241386"/>
            <a:ext cx="4289271" cy="1481167"/>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36" name="アーチ 35"/>
          <p:cNvSpPr/>
          <p:nvPr userDrawn="1"/>
        </p:nvSpPr>
        <p:spPr>
          <a:xfrm rot="3600000">
            <a:off x="6109412" y="3890264"/>
            <a:ext cx="994797" cy="994883"/>
          </a:xfrm>
          <a:prstGeom prst="blockArc">
            <a:avLst>
              <a:gd name="adj1" fmla="val 18941412"/>
              <a:gd name="adj2" fmla="val 11732646"/>
              <a:gd name="adj3" fmla="val 4340"/>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7" name="アーチ 36"/>
          <p:cNvSpPr/>
          <p:nvPr userDrawn="1"/>
        </p:nvSpPr>
        <p:spPr>
          <a:xfrm rot="6618510">
            <a:off x="6187138" y="3967996"/>
            <a:ext cx="839345" cy="839419"/>
          </a:xfrm>
          <a:prstGeom prst="blockArc">
            <a:avLst>
              <a:gd name="adj1" fmla="val 19452122"/>
              <a:gd name="adj2" fmla="val 11742259"/>
              <a:gd name="adj3" fmla="val 4894"/>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8" name="テキスト プレースホルダー 6"/>
          <p:cNvSpPr>
            <a:spLocks noGrp="1"/>
          </p:cNvSpPr>
          <p:nvPr>
            <p:ph type="body" sz="quarter" idx="19" hasCustomPrompt="1"/>
          </p:nvPr>
        </p:nvSpPr>
        <p:spPr>
          <a:xfrm>
            <a:off x="6681006" y="4047287"/>
            <a:ext cx="4746653" cy="526901"/>
          </a:xfrm>
        </p:spPr>
        <p:txBody>
          <a:bodyPr anchor="b">
            <a:noAutofit/>
          </a:bodyPr>
          <a:lstStyle>
            <a:lvl1pPr algn="l">
              <a:defRPr sz="24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20" hasCustomPrompt="1"/>
          </p:nvPr>
        </p:nvSpPr>
        <p:spPr>
          <a:xfrm>
            <a:off x="7138410" y="4518075"/>
            <a:ext cx="4289271" cy="1481167"/>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184096083"/>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 Images and Text">
    <p:spTree>
      <p:nvGrpSpPr>
        <p:cNvPr id="1" name=""/>
        <p:cNvGrpSpPr/>
        <p:nvPr/>
      </p:nvGrpSpPr>
      <p:grpSpPr>
        <a:xfrm>
          <a:off x="0" y="0"/>
          <a:ext cx="0" cy="0"/>
          <a:chOff x="0" y="0"/>
          <a:chExt cx="0" cy="0"/>
        </a:xfrm>
      </p:grpSpPr>
      <p:sp>
        <p:nvSpPr>
          <p:cNvPr id="66" name="円/楕円 65"/>
          <p:cNvSpPr/>
          <p:nvPr userDrawn="1"/>
        </p:nvSpPr>
        <p:spPr>
          <a:xfrm>
            <a:off x="6443807" y="1624809"/>
            <a:ext cx="1170920" cy="1170819"/>
          </a:xfrm>
          <a:prstGeom prst="ellipse">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1" name="円/楕円 10"/>
          <p:cNvSpPr/>
          <p:nvPr userDrawn="1"/>
        </p:nvSpPr>
        <p:spPr>
          <a:xfrm>
            <a:off x="696748" y="3947887"/>
            <a:ext cx="1170920" cy="1170819"/>
          </a:xfrm>
          <a:prstGeom prst="ellipse">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8" name="図プレースホルダー 5"/>
          <p:cNvSpPr>
            <a:spLocks noGrp="1"/>
          </p:cNvSpPr>
          <p:nvPr>
            <p:ph type="pic" sz="quarter" idx="15" hasCustomPrompt="1"/>
          </p:nvPr>
        </p:nvSpPr>
        <p:spPr>
          <a:xfrm>
            <a:off x="6347094" y="2417835"/>
            <a:ext cx="5844927" cy="2502516"/>
          </a:xfrm>
          <a:solidFill>
            <a:schemeClr val="accent2">
              <a:lumMod val="20000"/>
              <a:lumOff val="80000"/>
            </a:schemeClr>
          </a:solidFill>
        </p:spPr>
        <p:txBody>
          <a:bodyPr>
            <a:normAutofit/>
          </a:bodyPr>
          <a:lstStyle>
            <a:lvl1pPr>
              <a:defRPr sz="1200"/>
            </a:lvl1pPr>
          </a:lstStyle>
          <a:p>
            <a:r>
              <a:rPr kumimoji="1" lang="en-US" altLang="ja-JP" dirty="0"/>
              <a:t>Add an image</a:t>
            </a:r>
            <a:endParaRPr kumimoji="1" lang="ja-JP" altLang="en-US" dirty="0"/>
          </a:p>
        </p:txBody>
      </p:sp>
      <p:sp>
        <p:nvSpPr>
          <p:cNvPr id="55" name="テキスト プレースホルダー 6"/>
          <p:cNvSpPr>
            <a:spLocks noGrp="1"/>
          </p:cNvSpPr>
          <p:nvPr>
            <p:ph type="body" sz="quarter" idx="16" hasCustomPrompt="1"/>
          </p:nvPr>
        </p:nvSpPr>
        <p:spPr>
          <a:xfrm>
            <a:off x="1293976" y="4342259"/>
            <a:ext cx="4556107"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6" name="テキスト プレースホルダー 6"/>
          <p:cNvSpPr>
            <a:spLocks noGrp="1"/>
          </p:cNvSpPr>
          <p:nvPr>
            <p:ph type="body" sz="quarter" idx="17" hasCustomPrompt="1"/>
          </p:nvPr>
        </p:nvSpPr>
        <p:spPr>
          <a:xfrm>
            <a:off x="1806201" y="4847771"/>
            <a:ext cx="4058080" cy="1412725"/>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59" name="テキスト プレースホルダー 6"/>
          <p:cNvSpPr>
            <a:spLocks noGrp="1"/>
          </p:cNvSpPr>
          <p:nvPr>
            <p:ph type="body" sz="quarter" idx="18" hasCustomPrompt="1"/>
          </p:nvPr>
        </p:nvSpPr>
        <p:spPr>
          <a:xfrm>
            <a:off x="7099169" y="1797976"/>
            <a:ext cx="4556107"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60" name="テキスト プレースホルダー 6"/>
          <p:cNvSpPr>
            <a:spLocks noGrp="1"/>
          </p:cNvSpPr>
          <p:nvPr>
            <p:ph type="body" sz="quarter" idx="19" hasCustomPrompt="1"/>
          </p:nvPr>
        </p:nvSpPr>
        <p:spPr>
          <a:xfrm>
            <a:off x="6339891" y="4978406"/>
            <a:ext cx="5175776" cy="1088575"/>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6" name="図プレースホルダー 5"/>
          <p:cNvSpPr>
            <a:spLocks noGrp="1"/>
          </p:cNvSpPr>
          <p:nvPr>
            <p:ph type="pic" sz="quarter" idx="14" hasCustomPrompt="1"/>
          </p:nvPr>
        </p:nvSpPr>
        <p:spPr>
          <a:xfrm>
            <a:off x="21" y="1755018"/>
            <a:ext cx="5844927" cy="2502516"/>
          </a:xfrm>
          <a:solidFill>
            <a:schemeClr val="accent3">
              <a:lumMod val="20000"/>
              <a:lumOff val="80000"/>
            </a:schemeClr>
          </a:solidFill>
        </p:spPr>
        <p:txBody>
          <a:bodyPr>
            <a:normAutofit/>
          </a:bodyPr>
          <a:lstStyle>
            <a:lvl1pPr>
              <a:defRPr sz="1200"/>
            </a:lvl1pPr>
          </a:lstStyle>
          <a:p>
            <a:r>
              <a:rPr kumimoji="1" lang="en-US" altLang="ja-JP" dirty="0"/>
              <a:t>Add an image</a:t>
            </a:r>
            <a:endParaRPr kumimoji="1" lang="ja-JP" altLang="en-US" dirty="0"/>
          </a:p>
        </p:txBody>
      </p:sp>
      <p:sp>
        <p:nvSpPr>
          <p:cNvPr id="65" name="円/楕円 64"/>
          <p:cNvSpPr/>
          <p:nvPr userDrawn="1"/>
        </p:nvSpPr>
        <p:spPr>
          <a:xfrm>
            <a:off x="360471" y="4782474"/>
            <a:ext cx="672555" cy="672497"/>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67" name="円/楕円 66"/>
          <p:cNvSpPr/>
          <p:nvPr userDrawn="1"/>
        </p:nvSpPr>
        <p:spPr>
          <a:xfrm>
            <a:off x="7444305" y="1245041"/>
            <a:ext cx="585460" cy="585409"/>
          </a:xfrm>
          <a:prstGeom prst="ellipse">
            <a:avLst/>
          </a:prstGeom>
          <a:solidFill>
            <a:schemeClr val="accent2">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2" name="正方形/長方形 11"/>
          <p:cNvSpPr/>
          <p:nvPr userDrawn="1"/>
        </p:nvSpPr>
        <p:spPr>
          <a:xfrm>
            <a:off x="21" y="4257524"/>
            <a:ext cx="5844927" cy="62896"/>
          </a:xfrm>
          <a:prstGeom prst="rect">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68" name="正方形/長方形 67"/>
          <p:cNvSpPr/>
          <p:nvPr userDrawn="1"/>
        </p:nvSpPr>
        <p:spPr>
          <a:xfrm>
            <a:off x="6347094" y="2354617"/>
            <a:ext cx="5844927" cy="62896"/>
          </a:xfrm>
          <a:prstGeom prst="rect">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FD497C">
                  <a:lumMod val="20000"/>
                  <a:lumOff val="80000"/>
                </a:srgbClr>
              </a:solidFill>
            </a:endParaRPr>
          </a:p>
        </p:txBody>
      </p:sp>
    </p:spTree>
    <p:extLst>
      <p:ext uri="{BB962C8B-B14F-4D97-AF65-F5344CB8AC3E}">
        <p14:creationId xmlns:p14="http://schemas.microsoft.com/office/powerpoint/2010/main" val="2141338138"/>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 Image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vert="horz" lIns="108688" tIns="54344" rIns="108688" bIns="54344"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 name="円/楕円 9"/>
          <p:cNvSpPr/>
          <p:nvPr userDrawn="1"/>
        </p:nvSpPr>
        <p:spPr>
          <a:xfrm>
            <a:off x="921504" y="1828573"/>
            <a:ext cx="2102048" cy="2101867"/>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円/楕円 10"/>
          <p:cNvSpPr/>
          <p:nvPr userDrawn="1"/>
        </p:nvSpPr>
        <p:spPr>
          <a:xfrm>
            <a:off x="812237" y="1745809"/>
            <a:ext cx="2102048" cy="2101867"/>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 name="図プレースホルダー 5"/>
          <p:cNvSpPr>
            <a:spLocks noGrp="1"/>
          </p:cNvSpPr>
          <p:nvPr>
            <p:ph type="pic" sz="quarter" idx="14" hasCustomPrompt="1"/>
          </p:nvPr>
        </p:nvSpPr>
        <p:spPr>
          <a:xfrm>
            <a:off x="902766" y="1800448"/>
            <a:ext cx="2042225" cy="204204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3" name="円/楕円 12"/>
          <p:cNvSpPr/>
          <p:nvPr userDrawn="1"/>
        </p:nvSpPr>
        <p:spPr>
          <a:xfrm>
            <a:off x="3693080" y="1828573"/>
            <a:ext cx="2102048" cy="2101867"/>
          </a:xfrm>
          <a:prstGeom prst="ellipse">
            <a:avLst/>
          </a:prstGeom>
          <a:solidFill>
            <a:schemeClr val="accent3">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4" name="円/楕円 13"/>
          <p:cNvSpPr/>
          <p:nvPr userDrawn="1"/>
        </p:nvSpPr>
        <p:spPr>
          <a:xfrm>
            <a:off x="3583813" y="1745809"/>
            <a:ext cx="2102048" cy="2101867"/>
          </a:xfrm>
          <a:prstGeom prst="ellipse">
            <a:avLst/>
          </a:prstGeom>
          <a:solidFill>
            <a:schemeClr val="accent3">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5" name="図プレースホルダー 5"/>
          <p:cNvSpPr>
            <a:spLocks noGrp="1"/>
          </p:cNvSpPr>
          <p:nvPr>
            <p:ph type="pic" sz="quarter" idx="15" hasCustomPrompt="1"/>
          </p:nvPr>
        </p:nvSpPr>
        <p:spPr>
          <a:xfrm>
            <a:off x="3674342" y="1800448"/>
            <a:ext cx="2042225" cy="2042049"/>
          </a:xfrm>
          <a:prstGeom prst="ellipse">
            <a:avLst/>
          </a:prstGeom>
          <a:solidFill>
            <a:schemeClr val="bg1"/>
          </a:solidFill>
          <a:ln w="28575" cmpd="sng">
            <a:solidFill>
              <a:schemeClr val="accent3"/>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6" name="円/楕円 15"/>
          <p:cNvSpPr/>
          <p:nvPr userDrawn="1"/>
        </p:nvSpPr>
        <p:spPr>
          <a:xfrm>
            <a:off x="6464656" y="1828573"/>
            <a:ext cx="2102048" cy="2101867"/>
          </a:xfrm>
          <a:prstGeom prst="ellipse">
            <a:avLst/>
          </a:prstGeom>
          <a:solidFill>
            <a:schemeClr val="accent2">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7" name="円/楕円 16"/>
          <p:cNvSpPr/>
          <p:nvPr userDrawn="1"/>
        </p:nvSpPr>
        <p:spPr>
          <a:xfrm>
            <a:off x="6355389" y="1745809"/>
            <a:ext cx="2102048" cy="2101867"/>
          </a:xfrm>
          <a:prstGeom prst="ellipse">
            <a:avLst/>
          </a:prstGeom>
          <a:solidFill>
            <a:schemeClr val="accent2">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8" name="図プレースホルダー 5"/>
          <p:cNvSpPr>
            <a:spLocks noGrp="1"/>
          </p:cNvSpPr>
          <p:nvPr>
            <p:ph type="pic" sz="quarter" idx="16" hasCustomPrompt="1"/>
          </p:nvPr>
        </p:nvSpPr>
        <p:spPr>
          <a:xfrm>
            <a:off x="6445897" y="1800448"/>
            <a:ext cx="2042225" cy="2042049"/>
          </a:xfrm>
          <a:prstGeom prst="ellipse">
            <a:avLst/>
          </a:prstGeom>
          <a:solidFill>
            <a:schemeClr val="bg1"/>
          </a:solidFill>
          <a:ln w="28575" cmpd="sng">
            <a:solidFill>
              <a:schemeClr val="accent2"/>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9" name="円/楕円 18"/>
          <p:cNvSpPr/>
          <p:nvPr userDrawn="1"/>
        </p:nvSpPr>
        <p:spPr>
          <a:xfrm>
            <a:off x="9236232" y="1828573"/>
            <a:ext cx="2102048" cy="2101867"/>
          </a:xfrm>
          <a:prstGeom prst="ellipse">
            <a:avLst/>
          </a:prstGeom>
          <a:solidFill>
            <a:schemeClr val="accent4">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0" name="円/楕円 19"/>
          <p:cNvSpPr/>
          <p:nvPr userDrawn="1"/>
        </p:nvSpPr>
        <p:spPr>
          <a:xfrm>
            <a:off x="9126965" y="1745809"/>
            <a:ext cx="2102048" cy="2101867"/>
          </a:xfrm>
          <a:prstGeom prst="ellipse">
            <a:avLst/>
          </a:prstGeom>
          <a:solidFill>
            <a:schemeClr val="accent4">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1" name="図プレースホルダー 5"/>
          <p:cNvSpPr>
            <a:spLocks noGrp="1"/>
          </p:cNvSpPr>
          <p:nvPr>
            <p:ph type="pic" sz="quarter" idx="17" hasCustomPrompt="1"/>
          </p:nvPr>
        </p:nvSpPr>
        <p:spPr>
          <a:xfrm>
            <a:off x="9217474" y="1800448"/>
            <a:ext cx="2042225" cy="2042049"/>
          </a:xfrm>
          <a:prstGeom prst="ellipse">
            <a:avLst/>
          </a:prstGeom>
          <a:solidFill>
            <a:schemeClr val="bg1"/>
          </a:solidFill>
          <a:ln w="28575" cmpd="sng">
            <a:solidFill>
              <a:schemeClr val="accent4"/>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21" hasCustomPrompt="1"/>
          </p:nvPr>
        </p:nvSpPr>
        <p:spPr>
          <a:xfrm>
            <a:off x="588587" y="3992091"/>
            <a:ext cx="2651984" cy="480053"/>
          </a:xfrm>
        </p:spPr>
        <p:txBody>
          <a:bodyPr anchor="t">
            <a:noAutofit/>
          </a:bodyPr>
          <a:lstStyle>
            <a:lvl1pPr algn="ctr">
              <a:defRPr sz="19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4" hasCustomPrompt="1"/>
          </p:nvPr>
        </p:nvSpPr>
        <p:spPr>
          <a:xfrm>
            <a:off x="690251" y="4812794"/>
            <a:ext cx="2477333" cy="10956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userDrawn="1"/>
        </p:nvSpPr>
        <p:spPr>
          <a:xfrm>
            <a:off x="848723" y="4745239"/>
            <a:ext cx="2160428"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5" name="テキスト プレースホルダー 6"/>
          <p:cNvSpPr>
            <a:spLocks noGrp="1"/>
          </p:cNvSpPr>
          <p:nvPr>
            <p:ph type="body" sz="quarter" idx="25" hasCustomPrompt="1"/>
          </p:nvPr>
        </p:nvSpPr>
        <p:spPr>
          <a:xfrm>
            <a:off x="3347169" y="3990530"/>
            <a:ext cx="2675507" cy="480053"/>
          </a:xfrm>
        </p:spPr>
        <p:txBody>
          <a:bodyPr anchor="t">
            <a:noAutofit/>
          </a:bodyPr>
          <a:lstStyle>
            <a:lvl1pPr algn="ctr">
              <a:defRPr sz="19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6" hasCustomPrompt="1"/>
          </p:nvPr>
        </p:nvSpPr>
        <p:spPr>
          <a:xfrm>
            <a:off x="3467147" y="4811233"/>
            <a:ext cx="2477333" cy="10956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userDrawn="1"/>
        </p:nvSpPr>
        <p:spPr>
          <a:xfrm>
            <a:off x="3625619" y="4743675"/>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8" name="テキスト プレースホルダー 6"/>
          <p:cNvSpPr>
            <a:spLocks noGrp="1"/>
          </p:cNvSpPr>
          <p:nvPr>
            <p:ph type="body" sz="quarter" idx="27" hasCustomPrompt="1"/>
          </p:nvPr>
        </p:nvSpPr>
        <p:spPr>
          <a:xfrm>
            <a:off x="6127532" y="3992091"/>
            <a:ext cx="2675507" cy="480053"/>
          </a:xfrm>
        </p:spPr>
        <p:txBody>
          <a:bodyPr anchor="t">
            <a:noAutofit/>
          </a:bodyPr>
          <a:lstStyle>
            <a:lvl1pPr algn="ctr">
              <a:defRPr sz="19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6244043" y="4812794"/>
            <a:ext cx="2477333" cy="10956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6402517" y="4745239"/>
            <a:ext cx="2160428"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1" name="テキスト プレースホルダー 6"/>
          <p:cNvSpPr>
            <a:spLocks noGrp="1"/>
          </p:cNvSpPr>
          <p:nvPr>
            <p:ph type="body" sz="quarter" idx="29" hasCustomPrompt="1"/>
          </p:nvPr>
        </p:nvSpPr>
        <p:spPr>
          <a:xfrm>
            <a:off x="8907896" y="3992091"/>
            <a:ext cx="2675507" cy="480053"/>
          </a:xfrm>
        </p:spPr>
        <p:txBody>
          <a:bodyPr anchor="t">
            <a:noAutofit/>
          </a:bodyPr>
          <a:lstStyle>
            <a:lvl1pPr algn="ctr">
              <a:defRPr sz="19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0" hasCustomPrompt="1"/>
          </p:nvPr>
        </p:nvSpPr>
        <p:spPr>
          <a:xfrm>
            <a:off x="9020940" y="4812794"/>
            <a:ext cx="2477333" cy="10956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userDrawn="1"/>
        </p:nvSpPr>
        <p:spPr>
          <a:xfrm>
            <a:off x="9179413" y="4745239"/>
            <a:ext cx="2160428"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4" name="テキスト プレースホルダー 6"/>
          <p:cNvSpPr>
            <a:spLocks noGrp="1"/>
          </p:cNvSpPr>
          <p:nvPr>
            <p:ph type="body" sz="quarter" idx="31" hasCustomPrompt="1"/>
          </p:nvPr>
        </p:nvSpPr>
        <p:spPr>
          <a:xfrm>
            <a:off x="688684" y="4323537"/>
            <a:ext cx="2477333" cy="382624"/>
          </a:xfrm>
        </p:spPr>
        <p:txBody>
          <a:bodyPr anchor="t">
            <a:noAutofit/>
          </a:bodyPr>
          <a:lstStyle>
            <a:lvl1pPr algn="ctr">
              <a:defRPr sz="1200" i="1" baseline="0">
                <a:solidFill>
                  <a:schemeClr val="accent1">
                    <a:lumMod val="50000"/>
                  </a:schemeClr>
                </a:solidFill>
                <a:latin typeface="+mn-lt"/>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32" hasCustomPrompt="1"/>
          </p:nvPr>
        </p:nvSpPr>
        <p:spPr>
          <a:xfrm>
            <a:off x="3465582" y="4321975"/>
            <a:ext cx="2477333" cy="382624"/>
          </a:xfrm>
        </p:spPr>
        <p:txBody>
          <a:bodyPr anchor="t">
            <a:noAutofit/>
          </a:bodyPr>
          <a:lstStyle>
            <a:lvl1pPr algn="ctr">
              <a:defRPr sz="1200" i="1" baseline="0">
                <a:solidFill>
                  <a:schemeClr val="accent3">
                    <a:lumMod val="50000"/>
                  </a:schemeClr>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33" hasCustomPrompt="1"/>
          </p:nvPr>
        </p:nvSpPr>
        <p:spPr>
          <a:xfrm>
            <a:off x="6242478" y="4323537"/>
            <a:ext cx="2477333" cy="382624"/>
          </a:xfrm>
        </p:spPr>
        <p:txBody>
          <a:bodyPr anchor="t">
            <a:noAutofit/>
          </a:bodyPr>
          <a:lstStyle>
            <a:lvl1pPr algn="ctr">
              <a:defRPr sz="1200" i="1" baseline="0">
                <a:solidFill>
                  <a:schemeClr val="accent2">
                    <a:lumMod val="50000"/>
                  </a:schemeClr>
                </a:solidFill>
                <a:latin typeface="+mn-lt"/>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34" hasCustomPrompt="1"/>
          </p:nvPr>
        </p:nvSpPr>
        <p:spPr>
          <a:xfrm>
            <a:off x="9019375" y="4323537"/>
            <a:ext cx="2477333" cy="382624"/>
          </a:xfrm>
        </p:spPr>
        <p:txBody>
          <a:bodyPr anchor="t">
            <a:noAutofit/>
          </a:bodyPr>
          <a:lstStyle>
            <a:lvl1pPr algn="ctr">
              <a:defRPr sz="1200" i="1" baseline="0">
                <a:solidFill>
                  <a:schemeClr val="accent4">
                    <a:lumMod val="50000"/>
                  </a:schemeClr>
                </a:solidFill>
                <a:latin typeface="+mn-lt"/>
              </a:defRPr>
            </a:lvl1pPr>
          </a:lstStyle>
          <a:p>
            <a:pPr lvl="0"/>
            <a:r>
              <a:rPr kumimoji="1" lang="en-US" altLang="ja-JP" dirty="0"/>
              <a:t>Text goes here</a:t>
            </a:r>
            <a:endParaRPr kumimoji="1" lang="ja-JP" altLang="en-US" dirty="0"/>
          </a:p>
        </p:txBody>
      </p:sp>
      <p:sp>
        <p:nvSpPr>
          <p:cNvPr id="38" name="スライド番号プレースホルダー 3"/>
          <p:cNvSpPr>
            <a:spLocks noGrp="1"/>
          </p:cNvSpPr>
          <p:nvPr>
            <p:ph type="sldNum" sz="quarter" idx="11"/>
          </p:nvPr>
        </p:nvSpPr>
        <p:spPr>
          <a:xfrm>
            <a:off x="11435126" y="6288526"/>
            <a:ext cx="720143" cy="365125"/>
          </a:xfrm>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Tree>
    <p:extLst>
      <p:ext uri="{BB962C8B-B14F-4D97-AF65-F5344CB8AC3E}">
        <p14:creationId xmlns:p14="http://schemas.microsoft.com/office/powerpoint/2010/main" val="4170546819"/>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 Images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vert="horz" lIns="108688" tIns="54344" rIns="108688" bIns="54344"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 name="円/楕円 9"/>
          <p:cNvSpPr/>
          <p:nvPr userDrawn="1"/>
        </p:nvSpPr>
        <p:spPr>
          <a:xfrm>
            <a:off x="921504" y="1828573"/>
            <a:ext cx="2102048" cy="2101867"/>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円/楕円 10"/>
          <p:cNvSpPr/>
          <p:nvPr userDrawn="1"/>
        </p:nvSpPr>
        <p:spPr>
          <a:xfrm>
            <a:off x="812237" y="1745809"/>
            <a:ext cx="2102048" cy="2101867"/>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 name="図プレースホルダー 5"/>
          <p:cNvSpPr>
            <a:spLocks noGrp="1"/>
          </p:cNvSpPr>
          <p:nvPr>
            <p:ph type="pic" sz="quarter" idx="14" hasCustomPrompt="1"/>
          </p:nvPr>
        </p:nvSpPr>
        <p:spPr>
          <a:xfrm>
            <a:off x="902766" y="1800448"/>
            <a:ext cx="2042225" cy="204204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3" name="円/楕円 12"/>
          <p:cNvSpPr/>
          <p:nvPr userDrawn="1"/>
        </p:nvSpPr>
        <p:spPr>
          <a:xfrm>
            <a:off x="3693080" y="1828573"/>
            <a:ext cx="2102048" cy="2101867"/>
          </a:xfrm>
          <a:prstGeom prst="ellipse">
            <a:avLst/>
          </a:prstGeom>
          <a:solidFill>
            <a:schemeClr val="accent3">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4" name="円/楕円 13"/>
          <p:cNvSpPr/>
          <p:nvPr userDrawn="1"/>
        </p:nvSpPr>
        <p:spPr>
          <a:xfrm>
            <a:off x="3583813" y="1745809"/>
            <a:ext cx="2102048" cy="2101867"/>
          </a:xfrm>
          <a:prstGeom prst="ellipse">
            <a:avLst/>
          </a:prstGeom>
          <a:solidFill>
            <a:schemeClr val="accent3">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5" name="図プレースホルダー 5"/>
          <p:cNvSpPr>
            <a:spLocks noGrp="1"/>
          </p:cNvSpPr>
          <p:nvPr>
            <p:ph type="pic" sz="quarter" idx="15" hasCustomPrompt="1"/>
          </p:nvPr>
        </p:nvSpPr>
        <p:spPr>
          <a:xfrm>
            <a:off x="3674342" y="1800448"/>
            <a:ext cx="2042225" cy="2042049"/>
          </a:xfrm>
          <a:prstGeom prst="ellipse">
            <a:avLst/>
          </a:prstGeom>
          <a:solidFill>
            <a:schemeClr val="bg1"/>
          </a:solidFill>
          <a:ln w="28575" cmpd="sng">
            <a:solidFill>
              <a:schemeClr val="accent3"/>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6" name="円/楕円 15"/>
          <p:cNvSpPr/>
          <p:nvPr userDrawn="1"/>
        </p:nvSpPr>
        <p:spPr>
          <a:xfrm>
            <a:off x="6464656" y="1828573"/>
            <a:ext cx="2102048" cy="2101867"/>
          </a:xfrm>
          <a:prstGeom prst="ellipse">
            <a:avLst/>
          </a:prstGeom>
          <a:solidFill>
            <a:schemeClr val="accent2">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7" name="円/楕円 16"/>
          <p:cNvSpPr/>
          <p:nvPr userDrawn="1"/>
        </p:nvSpPr>
        <p:spPr>
          <a:xfrm>
            <a:off x="6355389" y="1745809"/>
            <a:ext cx="2102048" cy="2101867"/>
          </a:xfrm>
          <a:prstGeom prst="ellipse">
            <a:avLst/>
          </a:prstGeom>
          <a:solidFill>
            <a:schemeClr val="accent2">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8" name="図プレースホルダー 5"/>
          <p:cNvSpPr>
            <a:spLocks noGrp="1"/>
          </p:cNvSpPr>
          <p:nvPr>
            <p:ph type="pic" sz="quarter" idx="16" hasCustomPrompt="1"/>
          </p:nvPr>
        </p:nvSpPr>
        <p:spPr>
          <a:xfrm>
            <a:off x="6445897" y="1800448"/>
            <a:ext cx="2042225" cy="2042049"/>
          </a:xfrm>
          <a:prstGeom prst="ellipse">
            <a:avLst/>
          </a:prstGeom>
          <a:solidFill>
            <a:schemeClr val="bg1"/>
          </a:solidFill>
          <a:ln w="28575" cmpd="sng">
            <a:solidFill>
              <a:schemeClr val="accent2"/>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9" name="円/楕円 18"/>
          <p:cNvSpPr/>
          <p:nvPr userDrawn="1"/>
        </p:nvSpPr>
        <p:spPr>
          <a:xfrm>
            <a:off x="9236232" y="1828573"/>
            <a:ext cx="2102048" cy="2101867"/>
          </a:xfrm>
          <a:prstGeom prst="ellipse">
            <a:avLst/>
          </a:prstGeom>
          <a:solidFill>
            <a:schemeClr val="accent4">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0" name="円/楕円 19"/>
          <p:cNvSpPr/>
          <p:nvPr userDrawn="1"/>
        </p:nvSpPr>
        <p:spPr>
          <a:xfrm>
            <a:off x="9126965" y="1745809"/>
            <a:ext cx="2102048" cy="2101867"/>
          </a:xfrm>
          <a:prstGeom prst="ellipse">
            <a:avLst/>
          </a:prstGeom>
          <a:solidFill>
            <a:schemeClr val="accent4">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1" name="図プレースホルダー 5"/>
          <p:cNvSpPr>
            <a:spLocks noGrp="1"/>
          </p:cNvSpPr>
          <p:nvPr>
            <p:ph type="pic" sz="quarter" idx="17" hasCustomPrompt="1"/>
          </p:nvPr>
        </p:nvSpPr>
        <p:spPr>
          <a:xfrm>
            <a:off x="9217474" y="1800448"/>
            <a:ext cx="2042225" cy="2042049"/>
          </a:xfrm>
          <a:prstGeom prst="ellipse">
            <a:avLst/>
          </a:prstGeom>
          <a:solidFill>
            <a:schemeClr val="bg1"/>
          </a:solidFill>
          <a:ln w="28575" cmpd="sng">
            <a:solidFill>
              <a:schemeClr val="accent4"/>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21" hasCustomPrompt="1"/>
          </p:nvPr>
        </p:nvSpPr>
        <p:spPr>
          <a:xfrm>
            <a:off x="588587" y="3992091"/>
            <a:ext cx="2651984" cy="480053"/>
          </a:xfrm>
        </p:spPr>
        <p:txBody>
          <a:bodyPr anchor="t">
            <a:noAutofit/>
          </a:bodyPr>
          <a:lstStyle>
            <a:lvl1pPr algn="ctr">
              <a:defRPr sz="19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4" hasCustomPrompt="1"/>
          </p:nvPr>
        </p:nvSpPr>
        <p:spPr>
          <a:xfrm>
            <a:off x="690251" y="4521261"/>
            <a:ext cx="2477333" cy="126553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userDrawn="1"/>
        </p:nvSpPr>
        <p:spPr>
          <a:xfrm>
            <a:off x="848723" y="4453691"/>
            <a:ext cx="2160428"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5" name="テキスト プレースホルダー 6"/>
          <p:cNvSpPr>
            <a:spLocks noGrp="1"/>
          </p:cNvSpPr>
          <p:nvPr>
            <p:ph type="body" sz="quarter" idx="25" hasCustomPrompt="1"/>
          </p:nvPr>
        </p:nvSpPr>
        <p:spPr>
          <a:xfrm>
            <a:off x="3347169" y="3990530"/>
            <a:ext cx="2675507" cy="480053"/>
          </a:xfrm>
        </p:spPr>
        <p:txBody>
          <a:bodyPr anchor="t">
            <a:noAutofit/>
          </a:bodyPr>
          <a:lstStyle>
            <a:lvl1pPr algn="ctr">
              <a:defRPr sz="19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6" hasCustomPrompt="1"/>
          </p:nvPr>
        </p:nvSpPr>
        <p:spPr>
          <a:xfrm>
            <a:off x="3467147" y="4519697"/>
            <a:ext cx="2477333" cy="126553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userDrawn="1"/>
        </p:nvSpPr>
        <p:spPr>
          <a:xfrm>
            <a:off x="3625619" y="4452128"/>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8" name="テキスト プレースホルダー 6"/>
          <p:cNvSpPr>
            <a:spLocks noGrp="1"/>
          </p:cNvSpPr>
          <p:nvPr>
            <p:ph type="body" sz="quarter" idx="27" hasCustomPrompt="1"/>
          </p:nvPr>
        </p:nvSpPr>
        <p:spPr>
          <a:xfrm>
            <a:off x="6127532" y="3992091"/>
            <a:ext cx="2675507" cy="480053"/>
          </a:xfrm>
        </p:spPr>
        <p:txBody>
          <a:bodyPr anchor="t">
            <a:noAutofit/>
          </a:bodyPr>
          <a:lstStyle>
            <a:lvl1pPr algn="ctr">
              <a:defRPr sz="19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6244043" y="4521261"/>
            <a:ext cx="2477333" cy="126553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6402517" y="4453691"/>
            <a:ext cx="2160428"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1" name="テキスト プレースホルダー 6"/>
          <p:cNvSpPr>
            <a:spLocks noGrp="1"/>
          </p:cNvSpPr>
          <p:nvPr>
            <p:ph type="body" sz="quarter" idx="29" hasCustomPrompt="1"/>
          </p:nvPr>
        </p:nvSpPr>
        <p:spPr>
          <a:xfrm>
            <a:off x="8907896" y="3992091"/>
            <a:ext cx="2675507" cy="480053"/>
          </a:xfrm>
        </p:spPr>
        <p:txBody>
          <a:bodyPr anchor="t">
            <a:noAutofit/>
          </a:bodyPr>
          <a:lstStyle>
            <a:lvl1pPr algn="ctr">
              <a:defRPr sz="19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0" hasCustomPrompt="1"/>
          </p:nvPr>
        </p:nvSpPr>
        <p:spPr>
          <a:xfrm>
            <a:off x="9020940" y="4521261"/>
            <a:ext cx="2477333" cy="126553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userDrawn="1"/>
        </p:nvSpPr>
        <p:spPr>
          <a:xfrm>
            <a:off x="9179413" y="4453691"/>
            <a:ext cx="2160428"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8" name="スライド番号プレースホルダー 3"/>
          <p:cNvSpPr>
            <a:spLocks noGrp="1"/>
          </p:cNvSpPr>
          <p:nvPr>
            <p:ph type="sldNum" sz="quarter" idx="11"/>
          </p:nvPr>
        </p:nvSpPr>
        <p:spPr>
          <a:xfrm>
            <a:off x="11435126" y="6288526"/>
            <a:ext cx="720143" cy="365125"/>
          </a:xfrm>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Tree>
    <p:extLst>
      <p:ext uri="{BB962C8B-B14F-4D97-AF65-F5344CB8AC3E}">
        <p14:creationId xmlns:p14="http://schemas.microsoft.com/office/powerpoint/2010/main" val="3466705121"/>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Click to edit Master title style</a:t>
            </a:r>
          </a:p>
        </p:txBody>
      </p:sp>
      <p:sp>
        <p:nvSpPr>
          <p:cNvPr id="3" name="内容占位符 2"/>
          <p:cNvSpPr>
            <a:spLocks noGrp="1"/>
          </p:cNvSpPr>
          <p:nvPr>
            <p:ph idx="1" hasCustomPrompt="1"/>
          </p:nvPr>
        </p:nvSpPr>
        <p:spPr/>
        <p:txBody>
          <a:bodyPr/>
          <a:lstStyle/>
          <a:p>
            <a:pPr lvl="0"/>
            <a:r>
              <a:rPr lang="zh-CN" altLang="en-US" smtClean="0"/>
              <a:t>Click to edit Master text style</a:t>
            </a:r>
          </a:p>
          <a:p>
            <a:pPr lvl="1"/>
            <a:r>
              <a:rPr lang="zh-CN" altLang="en-US" smtClean="0"/>
              <a:t>Second level</a:t>
            </a:r>
          </a:p>
          <a:p>
            <a:pPr lvl="2"/>
            <a:r>
              <a:rPr lang="zh-CN" altLang="en-US" smtClean="0"/>
              <a:t>Third level</a:t>
            </a:r>
          </a:p>
          <a:p>
            <a:pPr lvl="3"/>
            <a:r>
              <a:rPr lang="zh-CN" altLang="en-US" smtClean="0"/>
              <a:t>Fourth level</a:t>
            </a:r>
          </a:p>
          <a:p>
            <a:pPr lvl="4"/>
            <a:r>
              <a:rPr lang="zh-CN" altLang="en-US" smtClean="0"/>
              <a:t>Fifth level</a:t>
            </a:r>
          </a:p>
        </p:txBody>
      </p:sp>
      <p:sp>
        <p:nvSpPr>
          <p:cNvPr id="4" name="日期占位符 3"/>
          <p:cNvSpPr>
            <a:spLocks noGrp="1"/>
          </p:cNvSpPr>
          <p:nvPr>
            <p:ph type="dt" sz="half" idx="10"/>
          </p:nvPr>
        </p:nvSpPr>
        <p:spPr/>
        <p:txBody>
          <a:bodyPr/>
          <a:lstStyle/>
          <a:p>
            <a:pPr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5" name="页脚占位符 4"/>
          <p:cNvSpPr>
            <a:spLocks noGrp="1"/>
          </p:cNvSpPr>
          <p:nvPr>
            <p:ph type="ftr" sz="quarter" idx="11"/>
          </p:nvPr>
        </p:nvSpPr>
        <p:spPr/>
        <p:txBody>
          <a:bodyPr/>
          <a:lstStyle/>
          <a:p>
            <a:pPr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12"/>
          </p:nvPr>
        </p:nvSpPr>
        <p:spPr/>
        <p:txBody>
          <a:bodyPr/>
          <a:lstStyle/>
          <a:p>
            <a:pPr eaLnBrk="1" fontAlgn="auto" hangingPunct="1">
              <a:spcBef>
                <a:spcPts val="0"/>
              </a:spcBef>
              <a:spcAft>
                <a:spcPts val="0"/>
              </a:spcAft>
              <a:defRPr/>
            </a:pPr>
            <a:fld id="{B412E509-39C7-4E6D-9B94-37C505AE6F5A}" type="slidenum">
              <a:rPr lang="zh-CN" altLang="en-US" smtClean="0">
                <a:solidFill>
                  <a:prstClr val="black">
                    <a:tint val="75000"/>
                  </a:prstClr>
                </a:solidFill>
                <a:latin typeface="Calibri"/>
                <a:ea typeface="宋体"/>
              </a:rPr>
              <a:pPr eaLnBrk="1" fontAlgn="auto" hangingPunct="1">
                <a:spcBef>
                  <a:spcPts val="0"/>
                </a:spcBef>
                <a:spcAft>
                  <a:spcPts val="0"/>
                </a:spcAft>
                <a:defRPr/>
              </a:pPr>
              <a:t>‹Nº›</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339740923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ersonal skil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 name="円/楕円 8"/>
          <p:cNvSpPr/>
          <p:nvPr userDrawn="1"/>
        </p:nvSpPr>
        <p:spPr>
          <a:xfrm>
            <a:off x="3123396" y="3707031"/>
            <a:ext cx="688391" cy="68833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0" name="円/楕円 9"/>
          <p:cNvSpPr/>
          <p:nvPr userDrawn="1"/>
        </p:nvSpPr>
        <p:spPr>
          <a:xfrm>
            <a:off x="3804659" y="4343358"/>
            <a:ext cx="270677" cy="27065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FD497C"/>
              </a:solidFill>
            </a:endParaRPr>
          </a:p>
        </p:txBody>
      </p:sp>
      <p:sp>
        <p:nvSpPr>
          <p:cNvPr id="11" name="円/楕円 10"/>
          <p:cNvSpPr/>
          <p:nvPr userDrawn="1"/>
        </p:nvSpPr>
        <p:spPr>
          <a:xfrm>
            <a:off x="905020" y="1877085"/>
            <a:ext cx="2775611" cy="277536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 name="円/楕円 11"/>
          <p:cNvSpPr/>
          <p:nvPr userDrawn="1"/>
        </p:nvSpPr>
        <p:spPr>
          <a:xfrm>
            <a:off x="664635" y="1932631"/>
            <a:ext cx="912180"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3" name="円/楕円 12"/>
          <p:cNvSpPr/>
          <p:nvPr userDrawn="1"/>
        </p:nvSpPr>
        <p:spPr>
          <a:xfrm>
            <a:off x="795753" y="1794322"/>
            <a:ext cx="2775611" cy="277536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4" name="図プレースホルダー 5"/>
          <p:cNvSpPr>
            <a:spLocks noGrp="1"/>
          </p:cNvSpPr>
          <p:nvPr>
            <p:ph type="pic" sz="quarter" idx="14" hasCustomPrompt="1"/>
          </p:nvPr>
        </p:nvSpPr>
        <p:spPr>
          <a:xfrm>
            <a:off x="886260" y="1877080"/>
            <a:ext cx="2696619" cy="2696385"/>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6" name="円/楕円 15"/>
          <p:cNvSpPr/>
          <p:nvPr userDrawn="1"/>
        </p:nvSpPr>
        <p:spPr>
          <a:xfrm>
            <a:off x="418598" y="1480280"/>
            <a:ext cx="377157" cy="3771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8" name="テキスト プレースホルダー 6"/>
          <p:cNvSpPr>
            <a:spLocks noGrp="1"/>
          </p:cNvSpPr>
          <p:nvPr>
            <p:ph type="body" sz="quarter" idx="21" hasCustomPrompt="1"/>
          </p:nvPr>
        </p:nvSpPr>
        <p:spPr>
          <a:xfrm>
            <a:off x="361261" y="4785754"/>
            <a:ext cx="3775907" cy="480053"/>
          </a:xfrm>
        </p:spPr>
        <p:txBody>
          <a:bodyPr anchor="t">
            <a:noAutofit/>
          </a:bodyPr>
          <a:lstStyle>
            <a:lvl1pPr algn="ctr">
              <a:defRPr sz="21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31" hasCustomPrompt="1"/>
          </p:nvPr>
        </p:nvSpPr>
        <p:spPr>
          <a:xfrm>
            <a:off x="533241" y="5201608"/>
            <a:ext cx="3431947" cy="382624"/>
          </a:xfrm>
        </p:spPr>
        <p:txBody>
          <a:bodyPr anchor="t">
            <a:noAutofit/>
          </a:bodyPr>
          <a:lstStyle>
            <a:lvl1pPr algn="ctr">
              <a:defRPr sz="1300" i="1" baseline="0">
                <a:solidFill>
                  <a:schemeClr val="accent1">
                    <a:lumMod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26" hasCustomPrompt="1"/>
          </p:nvPr>
        </p:nvSpPr>
        <p:spPr>
          <a:xfrm>
            <a:off x="4124209" y="1671101"/>
            <a:ext cx="3752311" cy="480053"/>
          </a:xfrm>
        </p:spPr>
        <p:txBody>
          <a:bodyPr anchor="t">
            <a:noAutofit/>
          </a:bodyPr>
          <a:lstStyle>
            <a:lvl1pPr algn="l">
              <a:defRPr sz="21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7" hasCustomPrompt="1"/>
          </p:nvPr>
        </p:nvSpPr>
        <p:spPr>
          <a:xfrm>
            <a:off x="4141846" y="2257343"/>
            <a:ext cx="3724725" cy="1449679"/>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2" name="正方形/長方形 21"/>
          <p:cNvSpPr/>
          <p:nvPr userDrawn="1"/>
        </p:nvSpPr>
        <p:spPr>
          <a:xfrm>
            <a:off x="4237885" y="2199160"/>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3" name="円/楕円 22"/>
          <p:cNvSpPr/>
          <p:nvPr userDrawn="1"/>
        </p:nvSpPr>
        <p:spPr>
          <a:xfrm>
            <a:off x="4237865" y="3842563"/>
            <a:ext cx="552844" cy="5527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4" name="図プレースホルダー 12"/>
          <p:cNvSpPr>
            <a:spLocks noGrp="1"/>
          </p:cNvSpPr>
          <p:nvPr>
            <p:ph type="pic" sz="quarter" idx="20" hasCustomPrompt="1"/>
          </p:nvPr>
        </p:nvSpPr>
        <p:spPr>
          <a:xfrm>
            <a:off x="4323139" y="3927817"/>
            <a:ext cx="382296" cy="382264"/>
          </a:xfrm>
        </p:spPr>
        <p:txBody>
          <a:bodyPr>
            <a:normAutofit/>
          </a:bodyPr>
          <a:lstStyle>
            <a:lvl1pPr>
              <a:defRPr sz="1100"/>
            </a:lvl1pPr>
          </a:lstStyle>
          <a:p>
            <a:r>
              <a:rPr kumimoji="1" lang="en-US" altLang="ja-JP" dirty="0"/>
              <a:t> </a:t>
            </a:r>
            <a:endParaRPr kumimoji="1" lang="ja-JP" altLang="en-US" dirty="0"/>
          </a:p>
        </p:txBody>
      </p:sp>
      <p:sp>
        <p:nvSpPr>
          <p:cNvPr id="25" name="円/楕円 24"/>
          <p:cNvSpPr/>
          <p:nvPr userDrawn="1"/>
        </p:nvSpPr>
        <p:spPr>
          <a:xfrm>
            <a:off x="4237863" y="4554541"/>
            <a:ext cx="552844" cy="5527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6" name="図プレースホルダー 12"/>
          <p:cNvSpPr>
            <a:spLocks noGrp="1"/>
          </p:cNvSpPr>
          <p:nvPr>
            <p:ph type="pic" sz="quarter" idx="32" hasCustomPrompt="1"/>
          </p:nvPr>
        </p:nvSpPr>
        <p:spPr>
          <a:xfrm>
            <a:off x="4323137" y="4639799"/>
            <a:ext cx="382296" cy="382264"/>
          </a:xfrm>
        </p:spPr>
        <p:txBody>
          <a:bodyPr>
            <a:normAutofit/>
          </a:bodyPr>
          <a:lstStyle>
            <a:lvl1pPr>
              <a:defRPr sz="1100"/>
            </a:lvl1pPr>
          </a:lstStyle>
          <a:p>
            <a:r>
              <a:rPr kumimoji="1" lang="en-US" altLang="ja-JP" dirty="0"/>
              <a:t> </a:t>
            </a:r>
            <a:endParaRPr kumimoji="1" lang="ja-JP" altLang="en-US" dirty="0"/>
          </a:p>
        </p:txBody>
      </p:sp>
      <p:sp>
        <p:nvSpPr>
          <p:cNvPr id="27" name="円/楕円 26"/>
          <p:cNvSpPr/>
          <p:nvPr userDrawn="1"/>
        </p:nvSpPr>
        <p:spPr>
          <a:xfrm>
            <a:off x="4237865" y="5266515"/>
            <a:ext cx="552844" cy="5527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8" name="図プレースホルダー 12"/>
          <p:cNvSpPr>
            <a:spLocks noGrp="1"/>
          </p:cNvSpPr>
          <p:nvPr>
            <p:ph type="pic" sz="quarter" idx="33" hasCustomPrompt="1"/>
          </p:nvPr>
        </p:nvSpPr>
        <p:spPr>
          <a:xfrm>
            <a:off x="4323139" y="5351780"/>
            <a:ext cx="382296" cy="382264"/>
          </a:xfrm>
        </p:spPr>
        <p:txBody>
          <a:bodyPr>
            <a:normAutofit/>
          </a:bodyPr>
          <a:lstStyle>
            <a:lvl1pPr>
              <a:defRPr sz="1100"/>
            </a:lvl1pPr>
          </a:lstStyle>
          <a:p>
            <a:r>
              <a:rPr kumimoji="1" lang="en-US" altLang="ja-JP" dirty="0"/>
              <a:t> </a:t>
            </a:r>
            <a:endParaRPr kumimoji="1" lang="ja-JP" altLang="en-US" dirty="0"/>
          </a:p>
        </p:txBody>
      </p:sp>
      <p:sp>
        <p:nvSpPr>
          <p:cNvPr id="29" name="テキスト プレースホルダー 6"/>
          <p:cNvSpPr>
            <a:spLocks noGrp="1"/>
          </p:cNvSpPr>
          <p:nvPr>
            <p:ph type="body" sz="quarter" idx="34" hasCustomPrompt="1"/>
          </p:nvPr>
        </p:nvSpPr>
        <p:spPr>
          <a:xfrm>
            <a:off x="4790729" y="3878922"/>
            <a:ext cx="3086399" cy="480053"/>
          </a:xfrm>
        </p:spPr>
        <p:txBody>
          <a:bodyPr anchor="ctr">
            <a:noAutofit/>
          </a:bodyPr>
          <a:lstStyle>
            <a:lvl1pPr algn="l">
              <a:defRPr sz="1200" i="0" baseline="0">
                <a:solidFill>
                  <a:schemeClr val="accent1"/>
                </a:solidFill>
                <a:latin typeface="+mn-lt"/>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35" hasCustomPrompt="1"/>
          </p:nvPr>
        </p:nvSpPr>
        <p:spPr>
          <a:xfrm>
            <a:off x="4790729" y="4590903"/>
            <a:ext cx="3086399" cy="480053"/>
          </a:xfrm>
        </p:spPr>
        <p:txBody>
          <a:bodyPr anchor="ctr">
            <a:noAutofit/>
          </a:bodyPr>
          <a:lstStyle>
            <a:lvl1pPr algn="l">
              <a:defRPr sz="1200" i="0" baseline="0">
                <a:solidFill>
                  <a:schemeClr val="accent6"/>
                </a:solidFill>
                <a:latin typeface="+mn-lt"/>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36" hasCustomPrompt="1"/>
          </p:nvPr>
        </p:nvSpPr>
        <p:spPr>
          <a:xfrm>
            <a:off x="4790729" y="5302886"/>
            <a:ext cx="3086399" cy="480053"/>
          </a:xfrm>
        </p:spPr>
        <p:txBody>
          <a:bodyPr anchor="ctr">
            <a:noAutofit/>
          </a:bodyPr>
          <a:lstStyle>
            <a:lvl1pPr algn="l">
              <a:defRPr sz="1200" i="0" baseline="0">
                <a:solidFill>
                  <a:schemeClr val="accent3"/>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7" hasCustomPrompt="1"/>
          </p:nvPr>
        </p:nvSpPr>
        <p:spPr>
          <a:xfrm>
            <a:off x="7986229" y="1668842"/>
            <a:ext cx="3374611" cy="480053"/>
          </a:xfrm>
        </p:spPr>
        <p:txBody>
          <a:bodyPr anchor="t">
            <a:noAutofit/>
          </a:bodyPr>
          <a:lstStyle>
            <a:lvl1pPr algn="l">
              <a:defRPr sz="21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3" name="正方形/長方形 32"/>
          <p:cNvSpPr/>
          <p:nvPr userDrawn="1"/>
        </p:nvSpPr>
        <p:spPr>
          <a:xfrm>
            <a:off x="8099925" y="2196900"/>
            <a:ext cx="2160428"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4" name="テキスト プレースホルダー 6"/>
          <p:cNvSpPr>
            <a:spLocks noGrp="1"/>
          </p:cNvSpPr>
          <p:nvPr>
            <p:ph type="body" sz="quarter" idx="38" hasCustomPrompt="1"/>
          </p:nvPr>
        </p:nvSpPr>
        <p:spPr>
          <a:xfrm>
            <a:off x="7979723" y="2404052"/>
            <a:ext cx="3431947" cy="382624"/>
          </a:xfrm>
        </p:spPr>
        <p:txBody>
          <a:bodyPr anchor="t">
            <a:noAutofit/>
          </a:bodyPr>
          <a:lstStyle>
            <a:lvl1pPr algn="l">
              <a:defRPr sz="1300"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7" name="グループ化 96"/>
          <p:cNvGrpSpPr/>
          <p:nvPr userDrawn="1"/>
        </p:nvGrpSpPr>
        <p:grpSpPr>
          <a:xfrm>
            <a:off x="8066814" y="2804670"/>
            <a:ext cx="3425697" cy="287204"/>
            <a:chOff x="12418479" y="4395656"/>
            <a:chExt cx="5138100" cy="430805"/>
          </a:xfrm>
        </p:grpSpPr>
        <p:sp>
          <p:nvSpPr>
            <p:cNvPr id="37" name="円/楕円 36"/>
            <p:cNvSpPr/>
            <p:nvPr userDrawn="1"/>
          </p:nvSpPr>
          <p:spPr>
            <a:xfrm>
              <a:off x="12418479"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8" name="円/楕円 37"/>
            <p:cNvSpPr/>
            <p:nvPr userDrawn="1"/>
          </p:nvSpPr>
          <p:spPr>
            <a:xfrm>
              <a:off x="12941512"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9" name="円/楕円 38"/>
            <p:cNvSpPr/>
            <p:nvPr userDrawn="1"/>
          </p:nvSpPr>
          <p:spPr>
            <a:xfrm>
              <a:off x="13464545"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0" name="円/楕円 39"/>
            <p:cNvSpPr/>
            <p:nvPr userDrawn="1"/>
          </p:nvSpPr>
          <p:spPr>
            <a:xfrm>
              <a:off x="13987578"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1" name="円/楕円 40"/>
            <p:cNvSpPr/>
            <p:nvPr userDrawn="1"/>
          </p:nvSpPr>
          <p:spPr>
            <a:xfrm>
              <a:off x="14510611"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2" name="円/楕円 41"/>
            <p:cNvSpPr/>
            <p:nvPr userDrawn="1"/>
          </p:nvSpPr>
          <p:spPr>
            <a:xfrm>
              <a:off x="15556677"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3" name="円/楕円 42"/>
            <p:cNvSpPr/>
            <p:nvPr userDrawn="1"/>
          </p:nvSpPr>
          <p:spPr>
            <a:xfrm>
              <a:off x="16079710"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4" name="円/楕円 43"/>
            <p:cNvSpPr/>
            <p:nvPr userDrawn="1"/>
          </p:nvSpPr>
          <p:spPr>
            <a:xfrm>
              <a:off x="17125774"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5" name="円/楕円 44"/>
            <p:cNvSpPr/>
            <p:nvPr userDrawn="1"/>
          </p:nvSpPr>
          <p:spPr>
            <a:xfrm>
              <a:off x="15033644"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6" name="円/楕円 45"/>
            <p:cNvSpPr/>
            <p:nvPr userDrawn="1"/>
          </p:nvSpPr>
          <p:spPr>
            <a:xfrm>
              <a:off x="16602743"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sp>
        <p:nvSpPr>
          <p:cNvPr id="61" name="テキスト プレースホルダー 6"/>
          <p:cNvSpPr>
            <a:spLocks noGrp="1"/>
          </p:cNvSpPr>
          <p:nvPr userDrawn="1">
            <p:ph type="body" sz="quarter" idx="39" hasCustomPrompt="1"/>
          </p:nvPr>
        </p:nvSpPr>
        <p:spPr>
          <a:xfrm>
            <a:off x="7979723" y="3275051"/>
            <a:ext cx="3431947" cy="382624"/>
          </a:xfrm>
        </p:spPr>
        <p:txBody>
          <a:bodyPr anchor="t">
            <a:noAutofit/>
          </a:bodyPr>
          <a:lstStyle>
            <a:lvl1pPr algn="l">
              <a:defRPr sz="1300"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8" name="グループ化 97"/>
          <p:cNvGrpSpPr/>
          <p:nvPr userDrawn="1"/>
        </p:nvGrpSpPr>
        <p:grpSpPr>
          <a:xfrm>
            <a:off x="8066814" y="3675654"/>
            <a:ext cx="3425697" cy="287204"/>
            <a:chOff x="12418479" y="5702154"/>
            <a:chExt cx="5138100" cy="430805"/>
          </a:xfrm>
        </p:grpSpPr>
        <p:sp>
          <p:nvSpPr>
            <p:cNvPr id="63" name="円/楕円 62"/>
            <p:cNvSpPr/>
            <p:nvPr userDrawn="1"/>
          </p:nvSpPr>
          <p:spPr>
            <a:xfrm>
              <a:off x="12418479"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4" name="円/楕円 63"/>
            <p:cNvSpPr/>
            <p:nvPr userDrawn="1"/>
          </p:nvSpPr>
          <p:spPr>
            <a:xfrm>
              <a:off x="12941512"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5" name="円/楕円 64"/>
            <p:cNvSpPr/>
            <p:nvPr userDrawn="1"/>
          </p:nvSpPr>
          <p:spPr>
            <a:xfrm>
              <a:off x="13464545"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6" name="円/楕円 65"/>
            <p:cNvSpPr/>
            <p:nvPr userDrawn="1"/>
          </p:nvSpPr>
          <p:spPr>
            <a:xfrm>
              <a:off x="13987578"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7" name="円/楕円 66"/>
            <p:cNvSpPr/>
            <p:nvPr userDrawn="1"/>
          </p:nvSpPr>
          <p:spPr>
            <a:xfrm>
              <a:off x="14510611"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8" name="円/楕円 67"/>
            <p:cNvSpPr/>
            <p:nvPr userDrawn="1"/>
          </p:nvSpPr>
          <p:spPr>
            <a:xfrm>
              <a:off x="15556677"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9" name="円/楕円 68"/>
            <p:cNvSpPr/>
            <p:nvPr userDrawn="1"/>
          </p:nvSpPr>
          <p:spPr>
            <a:xfrm>
              <a:off x="16079710"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70" name="円/楕円 69"/>
            <p:cNvSpPr/>
            <p:nvPr userDrawn="1"/>
          </p:nvSpPr>
          <p:spPr>
            <a:xfrm>
              <a:off x="17125774"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71" name="円/楕円 70"/>
            <p:cNvSpPr/>
            <p:nvPr userDrawn="1"/>
          </p:nvSpPr>
          <p:spPr>
            <a:xfrm>
              <a:off x="15033644"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72" name="円/楕円 71"/>
            <p:cNvSpPr/>
            <p:nvPr userDrawn="1"/>
          </p:nvSpPr>
          <p:spPr>
            <a:xfrm>
              <a:off x="16602743"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sp>
        <p:nvSpPr>
          <p:cNvPr id="73" name="テキスト プレースホルダー 6"/>
          <p:cNvSpPr>
            <a:spLocks noGrp="1"/>
          </p:cNvSpPr>
          <p:nvPr userDrawn="1">
            <p:ph type="body" sz="quarter" idx="40" hasCustomPrompt="1"/>
          </p:nvPr>
        </p:nvSpPr>
        <p:spPr>
          <a:xfrm>
            <a:off x="7979723" y="4146049"/>
            <a:ext cx="3431947" cy="382624"/>
          </a:xfrm>
        </p:spPr>
        <p:txBody>
          <a:bodyPr anchor="t">
            <a:noAutofit/>
          </a:bodyPr>
          <a:lstStyle>
            <a:lvl1pPr algn="l">
              <a:defRPr sz="1300"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9" name="グループ化 98"/>
          <p:cNvGrpSpPr/>
          <p:nvPr userDrawn="1"/>
        </p:nvGrpSpPr>
        <p:grpSpPr>
          <a:xfrm>
            <a:off x="8066814" y="4546653"/>
            <a:ext cx="3425697" cy="287204"/>
            <a:chOff x="12418479" y="7008652"/>
            <a:chExt cx="5138100" cy="430805"/>
          </a:xfrm>
        </p:grpSpPr>
        <p:sp>
          <p:nvSpPr>
            <p:cNvPr id="75" name="円/楕円 74"/>
            <p:cNvSpPr/>
            <p:nvPr userDrawn="1"/>
          </p:nvSpPr>
          <p:spPr>
            <a:xfrm>
              <a:off x="12418479"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76" name="円/楕円 75"/>
            <p:cNvSpPr/>
            <p:nvPr userDrawn="1"/>
          </p:nvSpPr>
          <p:spPr>
            <a:xfrm>
              <a:off x="12941512"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77" name="円/楕円 76"/>
            <p:cNvSpPr/>
            <p:nvPr userDrawn="1"/>
          </p:nvSpPr>
          <p:spPr>
            <a:xfrm>
              <a:off x="13464545"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78" name="円/楕円 77"/>
            <p:cNvSpPr/>
            <p:nvPr userDrawn="1"/>
          </p:nvSpPr>
          <p:spPr>
            <a:xfrm>
              <a:off x="13987578"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79" name="円/楕円 78"/>
            <p:cNvSpPr/>
            <p:nvPr userDrawn="1"/>
          </p:nvSpPr>
          <p:spPr>
            <a:xfrm>
              <a:off x="14510611"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0" name="円/楕円 79"/>
            <p:cNvSpPr/>
            <p:nvPr userDrawn="1"/>
          </p:nvSpPr>
          <p:spPr>
            <a:xfrm>
              <a:off x="15556677"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1" name="円/楕円 80"/>
            <p:cNvSpPr/>
            <p:nvPr userDrawn="1"/>
          </p:nvSpPr>
          <p:spPr>
            <a:xfrm>
              <a:off x="16079710"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2" name="円/楕円 81"/>
            <p:cNvSpPr/>
            <p:nvPr userDrawn="1"/>
          </p:nvSpPr>
          <p:spPr>
            <a:xfrm>
              <a:off x="17125774"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3" name="円/楕円 82"/>
            <p:cNvSpPr/>
            <p:nvPr userDrawn="1"/>
          </p:nvSpPr>
          <p:spPr>
            <a:xfrm>
              <a:off x="15033644"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4" name="円/楕円 83"/>
            <p:cNvSpPr/>
            <p:nvPr userDrawn="1"/>
          </p:nvSpPr>
          <p:spPr>
            <a:xfrm>
              <a:off x="16602743"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sp>
        <p:nvSpPr>
          <p:cNvPr id="85" name="テキスト プレースホルダー 6"/>
          <p:cNvSpPr>
            <a:spLocks noGrp="1"/>
          </p:cNvSpPr>
          <p:nvPr userDrawn="1">
            <p:ph type="body" sz="quarter" idx="41" hasCustomPrompt="1"/>
          </p:nvPr>
        </p:nvSpPr>
        <p:spPr>
          <a:xfrm>
            <a:off x="7979723" y="5017048"/>
            <a:ext cx="3431947" cy="382624"/>
          </a:xfrm>
        </p:spPr>
        <p:txBody>
          <a:bodyPr anchor="t">
            <a:noAutofit/>
          </a:bodyPr>
          <a:lstStyle>
            <a:lvl1pPr algn="l">
              <a:defRPr sz="1300"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100" name="グループ化 99"/>
          <p:cNvGrpSpPr/>
          <p:nvPr userDrawn="1"/>
        </p:nvGrpSpPr>
        <p:grpSpPr>
          <a:xfrm>
            <a:off x="8066814" y="5417649"/>
            <a:ext cx="3425697" cy="287204"/>
            <a:chOff x="12418479" y="8315150"/>
            <a:chExt cx="5138100" cy="430805"/>
          </a:xfrm>
        </p:grpSpPr>
        <p:sp>
          <p:nvSpPr>
            <p:cNvPr id="87" name="円/楕円 86"/>
            <p:cNvSpPr/>
            <p:nvPr userDrawn="1"/>
          </p:nvSpPr>
          <p:spPr>
            <a:xfrm>
              <a:off x="12418479"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8" name="円/楕円 87"/>
            <p:cNvSpPr/>
            <p:nvPr userDrawn="1"/>
          </p:nvSpPr>
          <p:spPr>
            <a:xfrm>
              <a:off x="12941512"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9" name="円/楕円 88"/>
            <p:cNvSpPr/>
            <p:nvPr userDrawn="1"/>
          </p:nvSpPr>
          <p:spPr>
            <a:xfrm>
              <a:off x="13464545"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0" name="円/楕円 89"/>
            <p:cNvSpPr/>
            <p:nvPr userDrawn="1"/>
          </p:nvSpPr>
          <p:spPr>
            <a:xfrm>
              <a:off x="13987578"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1" name="円/楕円 90"/>
            <p:cNvSpPr/>
            <p:nvPr userDrawn="1"/>
          </p:nvSpPr>
          <p:spPr>
            <a:xfrm>
              <a:off x="14510611"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2" name="円/楕円 91"/>
            <p:cNvSpPr/>
            <p:nvPr userDrawn="1"/>
          </p:nvSpPr>
          <p:spPr>
            <a:xfrm>
              <a:off x="15556677"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3" name="円/楕円 92"/>
            <p:cNvSpPr/>
            <p:nvPr userDrawn="1"/>
          </p:nvSpPr>
          <p:spPr>
            <a:xfrm>
              <a:off x="16079710"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4" name="円/楕円 93"/>
            <p:cNvSpPr/>
            <p:nvPr userDrawn="1"/>
          </p:nvSpPr>
          <p:spPr>
            <a:xfrm>
              <a:off x="17125774"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5" name="円/楕円 94"/>
            <p:cNvSpPr/>
            <p:nvPr userDrawn="1"/>
          </p:nvSpPr>
          <p:spPr>
            <a:xfrm>
              <a:off x="15033644"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6" name="円/楕円 95"/>
            <p:cNvSpPr/>
            <p:nvPr userDrawn="1"/>
          </p:nvSpPr>
          <p:spPr>
            <a:xfrm>
              <a:off x="16602743"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spTree>
    <p:extLst>
      <p:ext uri="{BB962C8B-B14F-4D97-AF65-F5344CB8AC3E}">
        <p14:creationId xmlns:p14="http://schemas.microsoft.com/office/powerpoint/2010/main" val="2487753376"/>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History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vert="horz" lIns="108688" tIns="54344" rIns="108688" bIns="54344"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 name="正方形/長方形 9"/>
          <p:cNvSpPr/>
          <p:nvPr userDrawn="1"/>
        </p:nvSpPr>
        <p:spPr>
          <a:xfrm>
            <a:off x="0" y="3689249"/>
            <a:ext cx="12192000" cy="90715"/>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正方形/長方形 10"/>
          <p:cNvSpPr/>
          <p:nvPr userDrawn="1"/>
        </p:nvSpPr>
        <p:spPr>
          <a:xfrm>
            <a:off x="4339" y="3689249"/>
            <a:ext cx="1914789" cy="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 name="正方形/長方形 11"/>
          <p:cNvSpPr/>
          <p:nvPr userDrawn="1"/>
        </p:nvSpPr>
        <p:spPr>
          <a:xfrm>
            <a:off x="10293535" y="3689248"/>
            <a:ext cx="1898487" cy="907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3" name="正方形/長方形 12"/>
          <p:cNvSpPr/>
          <p:nvPr userDrawn="1"/>
        </p:nvSpPr>
        <p:spPr>
          <a:xfrm>
            <a:off x="7528003" y="3689248"/>
            <a:ext cx="2774220" cy="9071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4" name="正方形/長方形 13"/>
          <p:cNvSpPr/>
          <p:nvPr userDrawn="1"/>
        </p:nvSpPr>
        <p:spPr>
          <a:xfrm>
            <a:off x="4699005" y="3689248"/>
            <a:ext cx="2774220" cy="907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5" name="正方形/長方形 14"/>
          <p:cNvSpPr/>
          <p:nvPr userDrawn="1"/>
        </p:nvSpPr>
        <p:spPr>
          <a:xfrm>
            <a:off x="1924785" y="3689248"/>
            <a:ext cx="2774220" cy="907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6" name="円/楕円 15"/>
          <p:cNvSpPr/>
          <p:nvPr userDrawn="1"/>
        </p:nvSpPr>
        <p:spPr>
          <a:xfrm>
            <a:off x="1715909" y="3531405"/>
            <a:ext cx="406435" cy="406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7" name="円/楕円 16"/>
          <p:cNvSpPr/>
          <p:nvPr userDrawn="1"/>
        </p:nvSpPr>
        <p:spPr>
          <a:xfrm>
            <a:off x="4495767" y="3531405"/>
            <a:ext cx="406435" cy="406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8" name="円/楕円 17"/>
          <p:cNvSpPr/>
          <p:nvPr userDrawn="1"/>
        </p:nvSpPr>
        <p:spPr>
          <a:xfrm>
            <a:off x="7286275" y="3531405"/>
            <a:ext cx="406435" cy="406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9" name="円/楕円 18"/>
          <p:cNvSpPr/>
          <p:nvPr userDrawn="1"/>
        </p:nvSpPr>
        <p:spPr>
          <a:xfrm>
            <a:off x="10073260" y="3531405"/>
            <a:ext cx="406435" cy="406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0" name="テキスト プレースホルダー 6"/>
          <p:cNvSpPr>
            <a:spLocks noGrp="1"/>
          </p:cNvSpPr>
          <p:nvPr>
            <p:ph type="body" sz="quarter" idx="20" hasCustomPrompt="1"/>
          </p:nvPr>
        </p:nvSpPr>
        <p:spPr>
          <a:xfrm>
            <a:off x="1104212" y="3023163"/>
            <a:ext cx="1629829" cy="480053"/>
          </a:xfrm>
        </p:spPr>
        <p:txBody>
          <a:bodyPr anchor="t">
            <a:noAutofit/>
          </a:bodyPr>
          <a:lstStyle>
            <a:lvl1pPr algn="ctr">
              <a:defRPr sz="2100" i="1" baseline="0">
                <a:solidFill>
                  <a:schemeClr val="accent1">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1" name="テキスト プレースホルダー 6"/>
          <p:cNvSpPr>
            <a:spLocks noGrp="1"/>
          </p:cNvSpPr>
          <p:nvPr>
            <p:ph type="body" sz="quarter" idx="21" hasCustomPrompt="1"/>
          </p:nvPr>
        </p:nvSpPr>
        <p:spPr>
          <a:xfrm>
            <a:off x="402904" y="2568383"/>
            <a:ext cx="3032445" cy="480053"/>
          </a:xfrm>
        </p:spPr>
        <p:txBody>
          <a:bodyPr anchor="t">
            <a:noAutofit/>
          </a:bodyPr>
          <a:lstStyle>
            <a:lvl1pPr algn="ctr">
              <a:defRPr sz="21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4" hasCustomPrompt="1"/>
          </p:nvPr>
        </p:nvSpPr>
        <p:spPr>
          <a:xfrm>
            <a:off x="402904" y="1619321"/>
            <a:ext cx="3032445" cy="823041"/>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3" name="正方形/長方形 22"/>
          <p:cNvSpPr/>
          <p:nvPr userDrawn="1"/>
        </p:nvSpPr>
        <p:spPr>
          <a:xfrm>
            <a:off x="838934" y="2525923"/>
            <a:ext cx="2160428"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4" name="テキスト プレースホルダー 6"/>
          <p:cNvSpPr>
            <a:spLocks noGrp="1"/>
          </p:cNvSpPr>
          <p:nvPr>
            <p:ph type="body" sz="quarter" idx="25" hasCustomPrompt="1"/>
          </p:nvPr>
        </p:nvSpPr>
        <p:spPr>
          <a:xfrm>
            <a:off x="3884070" y="3974632"/>
            <a:ext cx="1629829" cy="480053"/>
          </a:xfrm>
        </p:spPr>
        <p:txBody>
          <a:bodyPr anchor="t">
            <a:noAutofit/>
          </a:bodyPr>
          <a:lstStyle>
            <a:lvl1pPr algn="ctr">
              <a:defRPr sz="2100" i="1" baseline="0">
                <a:solidFill>
                  <a:schemeClr val="accent3">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5" name="テキスト プレースホルダー 6"/>
          <p:cNvSpPr>
            <a:spLocks noGrp="1"/>
          </p:cNvSpPr>
          <p:nvPr>
            <p:ph type="body" sz="quarter" idx="26" hasCustomPrompt="1"/>
          </p:nvPr>
        </p:nvSpPr>
        <p:spPr>
          <a:xfrm>
            <a:off x="3182762" y="4419739"/>
            <a:ext cx="3032445" cy="480053"/>
          </a:xfrm>
        </p:spPr>
        <p:txBody>
          <a:bodyPr anchor="t">
            <a:noAutofit/>
          </a:bodyPr>
          <a:lstStyle>
            <a:lvl1pPr algn="ctr">
              <a:defRPr sz="21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正方形/長方形 25"/>
          <p:cNvSpPr/>
          <p:nvPr userDrawn="1"/>
        </p:nvSpPr>
        <p:spPr>
          <a:xfrm>
            <a:off x="3618790" y="4919142"/>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7" name="テキスト プレースホルダー 6"/>
          <p:cNvSpPr>
            <a:spLocks noGrp="1"/>
          </p:cNvSpPr>
          <p:nvPr>
            <p:ph type="body" sz="quarter" idx="27" hasCustomPrompt="1"/>
          </p:nvPr>
        </p:nvSpPr>
        <p:spPr>
          <a:xfrm>
            <a:off x="3182762" y="5054238"/>
            <a:ext cx="3032445" cy="8230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8" hasCustomPrompt="1"/>
          </p:nvPr>
        </p:nvSpPr>
        <p:spPr>
          <a:xfrm>
            <a:off x="6674578" y="3008648"/>
            <a:ext cx="1629829" cy="480053"/>
          </a:xfrm>
        </p:spPr>
        <p:txBody>
          <a:bodyPr anchor="t">
            <a:noAutofit/>
          </a:bodyPr>
          <a:lstStyle>
            <a:lvl1pPr algn="ctr">
              <a:defRPr sz="2100" i="1" baseline="0">
                <a:solidFill>
                  <a:schemeClr val="accent2">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9" name="テキスト プレースホルダー 6"/>
          <p:cNvSpPr>
            <a:spLocks noGrp="1"/>
          </p:cNvSpPr>
          <p:nvPr>
            <p:ph type="body" sz="quarter" idx="29" hasCustomPrompt="1"/>
          </p:nvPr>
        </p:nvSpPr>
        <p:spPr>
          <a:xfrm>
            <a:off x="5973270" y="2553870"/>
            <a:ext cx="3032445" cy="480053"/>
          </a:xfrm>
        </p:spPr>
        <p:txBody>
          <a:bodyPr anchor="t">
            <a:noAutofit/>
          </a:bodyPr>
          <a:lstStyle>
            <a:lvl1pPr algn="ctr">
              <a:defRPr sz="21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30" hasCustomPrompt="1"/>
          </p:nvPr>
        </p:nvSpPr>
        <p:spPr>
          <a:xfrm>
            <a:off x="5973270" y="1604813"/>
            <a:ext cx="3032445" cy="823041"/>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1" name="正方形/長方形 30"/>
          <p:cNvSpPr/>
          <p:nvPr userDrawn="1"/>
        </p:nvSpPr>
        <p:spPr>
          <a:xfrm>
            <a:off x="6409299" y="2511408"/>
            <a:ext cx="2160428"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2" name="テキスト プレースホルダー 6"/>
          <p:cNvSpPr>
            <a:spLocks noGrp="1"/>
          </p:cNvSpPr>
          <p:nvPr>
            <p:ph type="body" sz="quarter" idx="31" hasCustomPrompt="1"/>
          </p:nvPr>
        </p:nvSpPr>
        <p:spPr>
          <a:xfrm>
            <a:off x="9477992" y="3974632"/>
            <a:ext cx="1629829" cy="480053"/>
          </a:xfrm>
        </p:spPr>
        <p:txBody>
          <a:bodyPr anchor="t">
            <a:noAutofit/>
          </a:bodyPr>
          <a:lstStyle>
            <a:lvl1pPr algn="ctr">
              <a:defRPr sz="2100" i="1" baseline="0">
                <a:solidFill>
                  <a:schemeClr val="accent4">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33" name="テキスト プレースホルダー 6"/>
          <p:cNvSpPr>
            <a:spLocks noGrp="1"/>
          </p:cNvSpPr>
          <p:nvPr>
            <p:ph type="body" sz="quarter" idx="32" hasCustomPrompt="1"/>
          </p:nvPr>
        </p:nvSpPr>
        <p:spPr>
          <a:xfrm>
            <a:off x="8776684" y="4419739"/>
            <a:ext cx="3032445" cy="480053"/>
          </a:xfrm>
        </p:spPr>
        <p:txBody>
          <a:bodyPr anchor="t">
            <a:noAutofit/>
          </a:bodyPr>
          <a:lstStyle>
            <a:lvl1pPr algn="ctr">
              <a:defRPr sz="21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4" name="正方形/長方形 33"/>
          <p:cNvSpPr/>
          <p:nvPr userDrawn="1"/>
        </p:nvSpPr>
        <p:spPr>
          <a:xfrm>
            <a:off x="9212714" y="4919142"/>
            <a:ext cx="2160428"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5" name="テキスト プレースホルダー 6"/>
          <p:cNvSpPr>
            <a:spLocks noGrp="1"/>
          </p:cNvSpPr>
          <p:nvPr>
            <p:ph type="body" sz="quarter" idx="33" hasCustomPrompt="1"/>
          </p:nvPr>
        </p:nvSpPr>
        <p:spPr>
          <a:xfrm>
            <a:off x="8776684" y="5054238"/>
            <a:ext cx="3032445" cy="8230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986242439"/>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History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vert="horz" lIns="108688" tIns="54344" rIns="108688" bIns="54344"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 name="アーチ 4"/>
          <p:cNvSpPr/>
          <p:nvPr userDrawn="1"/>
        </p:nvSpPr>
        <p:spPr>
          <a:xfrm rot="4617169">
            <a:off x="392615" y="3606091"/>
            <a:ext cx="707119" cy="719757"/>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6" name="正方形/長方形 5"/>
          <p:cNvSpPr/>
          <p:nvPr userDrawn="1"/>
        </p:nvSpPr>
        <p:spPr>
          <a:xfrm>
            <a:off x="21" y="3948192"/>
            <a:ext cx="418276" cy="304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6" name="正方形/長方形 35"/>
          <p:cNvSpPr/>
          <p:nvPr userDrawn="1"/>
        </p:nvSpPr>
        <p:spPr>
          <a:xfrm rot="5400000">
            <a:off x="125748" y="2982629"/>
            <a:ext cx="1271293" cy="304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7" name="円/楕円 36"/>
          <p:cNvSpPr/>
          <p:nvPr userDrawn="1"/>
        </p:nvSpPr>
        <p:spPr>
          <a:xfrm>
            <a:off x="676741" y="2277535"/>
            <a:ext cx="169348" cy="1693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8" name="円/楕円 37"/>
          <p:cNvSpPr/>
          <p:nvPr userDrawn="1"/>
        </p:nvSpPr>
        <p:spPr>
          <a:xfrm flipV="1">
            <a:off x="605790" y="3823750"/>
            <a:ext cx="279423" cy="27939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9" name="正方形/長方形 38"/>
          <p:cNvSpPr/>
          <p:nvPr userDrawn="1"/>
        </p:nvSpPr>
        <p:spPr>
          <a:xfrm flipV="1">
            <a:off x="885211" y="3948192"/>
            <a:ext cx="1697367" cy="30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0" name="アーチ 4"/>
          <p:cNvSpPr/>
          <p:nvPr userDrawn="1"/>
        </p:nvSpPr>
        <p:spPr>
          <a:xfrm rot="16982831" flipV="1">
            <a:off x="2558153" y="3597475"/>
            <a:ext cx="707119" cy="719757"/>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41" name="正方形/長方形 40"/>
          <p:cNvSpPr/>
          <p:nvPr userDrawn="1"/>
        </p:nvSpPr>
        <p:spPr>
          <a:xfrm rot="16200000" flipV="1">
            <a:off x="2291284" y="4910249"/>
            <a:ext cx="1271293" cy="3048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2" name="円/楕円 41"/>
          <p:cNvSpPr/>
          <p:nvPr userDrawn="1"/>
        </p:nvSpPr>
        <p:spPr>
          <a:xfrm flipV="1">
            <a:off x="2842257" y="5476454"/>
            <a:ext cx="169348" cy="16933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8" name="円/楕円 47"/>
          <p:cNvSpPr/>
          <p:nvPr userDrawn="1"/>
        </p:nvSpPr>
        <p:spPr>
          <a:xfrm>
            <a:off x="2774538" y="3823087"/>
            <a:ext cx="279423" cy="27939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9" name="正方形/長方形 48"/>
          <p:cNvSpPr/>
          <p:nvPr userDrawn="1"/>
        </p:nvSpPr>
        <p:spPr>
          <a:xfrm>
            <a:off x="3053961" y="3947532"/>
            <a:ext cx="1697367" cy="30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0" name="アーチ 4"/>
          <p:cNvSpPr/>
          <p:nvPr userDrawn="1"/>
        </p:nvSpPr>
        <p:spPr>
          <a:xfrm rot="4617169">
            <a:off x="4726901" y="3608972"/>
            <a:ext cx="707119" cy="719757"/>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51" name="正方形/長方形 50"/>
          <p:cNvSpPr/>
          <p:nvPr userDrawn="1"/>
        </p:nvSpPr>
        <p:spPr>
          <a:xfrm rot="5400000">
            <a:off x="4460034" y="2985510"/>
            <a:ext cx="1271293" cy="304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2" name="円/楕円 51"/>
          <p:cNvSpPr/>
          <p:nvPr userDrawn="1"/>
        </p:nvSpPr>
        <p:spPr>
          <a:xfrm>
            <a:off x="5011026" y="2280418"/>
            <a:ext cx="169348" cy="16933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4" name="円/楕円 53"/>
          <p:cNvSpPr/>
          <p:nvPr userDrawn="1"/>
        </p:nvSpPr>
        <p:spPr>
          <a:xfrm flipV="1">
            <a:off x="4947505" y="3823750"/>
            <a:ext cx="279423" cy="27939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5" name="正方形/長方形 54"/>
          <p:cNvSpPr/>
          <p:nvPr userDrawn="1"/>
        </p:nvSpPr>
        <p:spPr>
          <a:xfrm flipV="1">
            <a:off x="5226926" y="3948192"/>
            <a:ext cx="1697367" cy="304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6" name="アーチ 4"/>
          <p:cNvSpPr/>
          <p:nvPr userDrawn="1"/>
        </p:nvSpPr>
        <p:spPr>
          <a:xfrm rot="16982831" flipV="1">
            <a:off x="6899867" y="3597475"/>
            <a:ext cx="707119" cy="719757"/>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57" name="正方形/長方形 56"/>
          <p:cNvSpPr/>
          <p:nvPr userDrawn="1"/>
        </p:nvSpPr>
        <p:spPr>
          <a:xfrm rot="16200000" flipV="1">
            <a:off x="6633000" y="4910249"/>
            <a:ext cx="1271293" cy="304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8" name="円/楕円 57"/>
          <p:cNvSpPr/>
          <p:nvPr userDrawn="1"/>
        </p:nvSpPr>
        <p:spPr>
          <a:xfrm flipV="1">
            <a:off x="7183993" y="5476454"/>
            <a:ext cx="169348" cy="16933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0" name="円/楕円 59"/>
          <p:cNvSpPr/>
          <p:nvPr userDrawn="1"/>
        </p:nvSpPr>
        <p:spPr>
          <a:xfrm>
            <a:off x="7116253" y="3823087"/>
            <a:ext cx="279423" cy="27939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1" name="正方形/長方形 60"/>
          <p:cNvSpPr/>
          <p:nvPr userDrawn="1"/>
        </p:nvSpPr>
        <p:spPr>
          <a:xfrm>
            <a:off x="7395675" y="3947532"/>
            <a:ext cx="1697367" cy="304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2" name="アーチ 4"/>
          <p:cNvSpPr/>
          <p:nvPr userDrawn="1"/>
        </p:nvSpPr>
        <p:spPr>
          <a:xfrm rot="4617169">
            <a:off x="9068615" y="3608972"/>
            <a:ext cx="707119" cy="719757"/>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63" name="正方形/長方形 62"/>
          <p:cNvSpPr/>
          <p:nvPr userDrawn="1"/>
        </p:nvSpPr>
        <p:spPr>
          <a:xfrm rot="5400000">
            <a:off x="8801748" y="2985510"/>
            <a:ext cx="1271293" cy="3048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4" name="円/楕円 63"/>
          <p:cNvSpPr/>
          <p:nvPr userDrawn="1"/>
        </p:nvSpPr>
        <p:spPr>
          <a:xfrm>
            <a:off x="9352741" y="2280418"/>
            <a:ext cx="169348" cy="16933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6" name="円/楕円 65"/>
          <p:cNvSpPr/>
          <p:nvPr userDrawn="1"/>
        </p:nvSpPr>
        <p:spPr>
          <a:xfrm flipV="1">
            <a:off x="9286174" y="3823750"/>
            <a:ext cx="279423" cy="27939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71" name="テキスト プレースホルダー 6"/>
          <p:cNvSpPr>
            <a:spLocks noGrp="1"/>
          </p:cNvSpPr>
          <p:nvPr>
            <p:ph type="body" sz="quarter" idx="21" hasCustomPrompt="1"/>
          </p:nvPr>
        </p:nvSpPr>
        <p:spPr>
          <a:xfrm>
            <a:off x="885212" y="2180232"/>
            <a:ext cx="2452425" cy="480053"/>
          </a:xfrm>
        </p:spPr>
        <p:txBody>
          <a:bodyPr anchor="b">
            <a:noAutofit/>
          </a:bodyPr>
          <a:lstStyle>
            <a:lvl1pPr algn="l">
              <a:defRPr sz="19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72" name="テキスト プレースホルダー 6"/>
          <p:cNvSpPr>
            <a:spLocks noGrp="1"/>
          </p:cNvSpPr>
          <p:nvPr>
            <p:ph type="body" sz="quarter" idx="24" hasCustomPrompt="1"/>
          </p:nvPr>
        </p:nvSpPr>
        <p:spPr>
          <a:xfrm>
            <a:off x="889700" y="2684001"/>
            <a:ext cx="2452425"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73" name="正方形/長方形 72"/>
          <p:cNvSpPr/>
          <p:nvPr userDrawn="1"/>
        </p:nvSpPr>
        <p:spPr>
          <a:xfrm>
            <a:off x="985175" y="2619056"/>
            <a:ext cx="2160428"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74" name="テキスト プレースホルダー 6"/>
          <p:cNvSpPr>
            <a:spLocks noGrp="1"/>
          </p:cNvSpPr>
          <p:nvPr>
            <p:ph type="body" sz="quarter" idx="20" hasCustomPrompt="1"/>
          </p:nvPr>
        </p:nvSpPr>
        <p:spPr>
          <a:xfrm>
            <a:off x="194448" y="1792546"/>
            <a:ext cx="1164373" cy="480053"/>
          </a:xfrm>
        </p:spPr>
        <p:txBody>
          <a:bodyPr anchor="t">
            <a:noAutofit/>
          </a:bodyPr>
          <a:lstStyle>
            <a:lvl1pPr algn="ctr">
              <a:defRPr sz="2100" i="1" baseline="0">
                <a:solidFill>
                  <a:schemeClr val="accent1">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75" name="テキスト プレースホルダー 6"/>
          <p:cNvSpPr>
            <a:spLocks noGrp="1"/>
          </p:cNvSpPr>
          <p:nvPr>
            <p:ph type="body" sz="quarter" idx="25" hasCustomPrompt="1"/>
          </p:nvPr>
        </p:nvSpPr>
        <p:spPr>
          <a:xfrm>
            <a:off x="5209992" y="2180232"/>
            <a:ext cx="2452425" cy="480053"/>
          </a:xfrm>
        </p:spPr>
        <p:txBody>
          <a:bodyPr anchor="b">
            <a:noAutofit/>
          </a:bodyPr>
          <a:lstStyle>
            <a:lvl1pPr algn="l">
              <a:defRPr sz="19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76" name="テキスト プレースホルダー 6"/>
          <p:cNvSpPr>
            <a:spLocks noGrp="1"/>
          </p:cNvSpPr>
          <p:nvPr>
            <p:ph type="body" sz="quarter" idx="26" hasCustomPrompt="1"/>
          </p:nvPr>
        </p:nvSpPr>
        <p:spPr>
          <a:xfrm>
            <a:off x="5214480" y="2684001"/>
            <a:ext cx="2452425"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77" name="正方形/長方形 76"/>
          <p:cNvSpPr/>
          <p:nvPr userDrawn="1"/>
        </p:nvSpPr>
        <p:spPr>
          <a:xfrm>
            <a:off x="5309955" y="2619056"/>
            <a:ext cx="2160428"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78" name="テキスト プレースホルダー 6"/>
          <p:cNvSpPr>
            <a:spLocks noGrp="1"/>
          </p:cNvSpPr>
          <p:nvPr>
            <p:ph type="body" sz="quarter" idx="27" hasCustomPrompt="1"/>
          </p:nvPr>
        </p:nvSpPr>
        <p:spPr>
          <a:xfrm>
            <a:off x="4519228" y="1792546"/>
            <a:ext cx="1164373" cy="480053"/>
          </a:xfrm>
        </p:spPr>
        <p:txBody>
          <a:bodyPr anchor="t">
            <a:noAutofit/>
          </a:bodyPr>
          <a:lstStyle>
            <a:lvl1pPr algn="ctr">
              <a:defRPr sz="2100" i="1" baseline="0">
                <a:solidFill>
                  <a:schemeClr val="accent2">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79" name="テキスト プレースホルダー 6"/>
          <p:cNvSpPr>
            <a:spLocks noGrp="1"/>
          </p:cNvSpPr>
          <p:nvPr>
            <p:ph type="body" sz="quarter" idx="28" hasCustomPrompt="1"/>
          </p:nvPr>
        </p:nvSpPr>
        <p:spPr>
          <a:xfrm>
            <a:off x="9550742" y="2180232"/>
            <a:ext cx="2452425" cy="480053"/>
          </a:xfrm>
        </p:spPr>
        <p:txBody>
          <a:bodyPr anchor="b">
            <a:noAutofit/>
          </a:bodyPr>
          <a:lstStyle>
            <a:lvl1pPr algn="l">
              <a:defRPr sz="19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80" name="テキスト プレースホルダー 6"/>
          <p:cNvSpPr>
            <a:spLocks noGrp="1"/>
          </p:cNvSpPr>
          <p:nvPr>
            <p:ph type="body" sz="quarter" idx="29" hasCustomPrompt="1"/>
          </p:nvPr>
        </p:nvSpPr>
        <p:spPr>
          <a:xfrm>
            <a:off x="9555230" y="2684001"/>
            <a:ext cx="2452425"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81" name="正方形/長方形 80"/>
          <p:cNvSpPr/>
          <p:nvPr userDrawn="1"/>
        </p:nvSpPr>
        <p:spPr>
          <a:xfrm>
            <a:off x="9650706" y="2619056"/>
            <a:ext cx="2160428"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2" name="テキスト プレースホルダー 6"/>
          <p:cNvSpPr>
            <a:spLocks noGrp="1"/>
          </p:cNvSpPr>
          <p:nvPr>
            <p:ph type="body" sz="quarter" idx="30" hasCustomPrompt="1"/>
          </p:nvPr>
        </p:nvSpPr>
        <p:spPr>
          <a:xfrm>
            <a:off x="8859979" y="1792546"/>
            <a:ext cx="1164373" cy="480053"/>
          </a:xfrm>
        </p:spPr>
        <p:txBody>
          <a:bodyPr anchor="t">
            <a:noAutofit/>
          </a:bodyPr>
          <a:lstStyle>
            <a:lvl1pPr algn="ctr">
              <a:defRPr sz="2100" i="1" baseline="0">
                <a:solidFill>
                  <a:schemeClr val="accent5">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83" name="テキスト プレースホルダー 6"/>
          <p:cNvSpPr>
            <a:spLocks noGrp="1"/>
          </p:cNvSpPr>
          <p:nvPr>
            <p:ph type="body" sz="quarter" idx="31" hasCustomPrompt="1"/>
          </p:nvPr>
        </p:nvSpPr>
        <p:spPr>
          <a:xfrm>
            <a:off x="3053961" y="4421711"/>
            <a:ext cx="2452425" cy="480053"/>
          </a:xfrm>
        </p:spPr>
        <p:txBody>
          <a:bodyPr anchor="b">
            <a:noAutofit/>
          </a:bodyPr>
          <a:lstStyle>
            <a:lvl1pPr algn="l">
              <a:defRPr sz="19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84" name="テキスト プレースホルダー 6"/>
          <p:cNvSpPr>
            <a:spLocks noGrp="1"/>
          </p:cNvSpPr>
          <p:nvPr>
            <p:ph type="body" sz="quarter" idx="32" hasCustomPrompt="1"/>
          </p:nvPr>
        </p:nvSpPr>
        <p:spPr>
          <a:xfrm>
            <a:off x="3058448" y="4925493"/>
            <a:ext cx="2452425"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85" name="正方形/長方形 84"/>
          <p:cNvSpPr/>
          <p:nvPr userDrawn="1"/>
        </p:nvSpPr>
        <p:spPr>
          <a:xfrm>
            <a:off x="3153925" y="4860535"/>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6" name="テキスト プレースホルダー 6"/>
          <p:cNvSpPr>
            <a:spLocks noGrp="1"/>
          </p:cNvSpPr>
          <p:nvPr>
            <p:ph type="body" sz="quarter" idx="33" hasCustomPrompt="1"/>
          </p:nvPr>
        </p:nvSpPr>
        <p:spPr>
          <a:xfrm>
            <a:off x="2346263" y="5641924"/>
            <a:ext cx="1164373" cy="480053"/>
          </a:xfrm>
        </p:spPr>
        <p:txBody>
          <a:bodyPr anchor="t">
            <a:noAutofit/>
          </a:bodyPr>
          <a:lstStyle>
            <a:lvl1pPr algn="ctr">
              <a:defRPr sz="2100" i="1" baseline="0">
                <a:solidFill>
                  <a:schemeClr val="accent3">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87" name="テキスト プレースホルダー 6"/>
          <p:cNvSpPr>
            <a:spLocks noGrp="1"/>
          </p:cNvSpPr>
          <p:nvPr>
            <p:ph type="body" sz="quarter" idx="34" hasCustomPrompt="1"/>
          </p:nvPr>
        </p:nvSpPr>
        <p:spPr>
          <a:xfrm>
            <a:off x="7398157" y="4421711"/>
            <a:ext cx="2452425" cy="480053"/>
          </a:xfrm>
        </p:spPr>
        <p:txBody>
          <a:bodyPr anchor="b">
            <a:noAutofit/>
          </a:bodyPr>
          <a:lstStyle>
            <a:lvl1pPr algn="l">
              <a:defRPr sz="19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88" name="テキスト プレースホルダー 6"/>
          <p:cNvSpPr>
            <a:spLocks noGrp="1"/>
          </p:cNvSpPr>
          <p:nvPr>
            <p:ph type="body" sz="quarter" idx="35" hasCustomPrompt="1"/>
          </p:nvPr>
        </p:nvSpPr>
        <p:spPr>
          <a:xfrm>
            <a:off x="7402645" y="4925493"/>
            <a:ext cx="2452425"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89" name="正方形/長方形 88"/>
          <p:cNvSpPr/>
          <p:nvPr userDrawn="1"/>
        </p:nvSpPr>
        <p:spPr>
          <a:xfrm>
            <a:off x="7498121" y="4860535"/>
            <a:ext cx="2160428"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0" name="テキスト プレースホルダー 6"/>
          <p:cNvSpPr>
            <a:spLocks noGrp="1"/>
          </p:cNvSpPr>
          <p:nvPr>
            <p:ph type="body" sz="quarter" idx="36" hasCustomPrompt="1"/>
          </p:nvPr>
        </p:nvSpPr>
        <p:spPr>
          <a:xfrm>
            <a:off x="6690459" y="5641924"/>
            <a:ext cx="1164373" cy="480053"/>
          </a:xfrm>
        </p:spPr>
        <p:txBody>
          <a:bodyPr anchor="t">
            <a:noAutofit/>
          </a:bodyPr>
          <a:lstStyle>
            <a:lvl1pPr algn="ctr">
              <a:defRPr sz="2100" i="1" baseline="0">
                <a:solidFill>
                  <a:schemeClr val="accent4">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67" name="正方形/長方形 66"/>
          <p:cNvSpPr/>
          <p:nvPr userDrawn="1"/>
        </p:nvSpPr>
        <p:spPr>
          <a:xfrm flipV="1">
            <a:off x="9565595" y="3948191"/>
            <a:ext cx="2626405" cy="304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5BB8D1"/>
              </a:solidFill>
            </a:endParaRPr>
          </a:p>
        </p:txBody>
      </p:sp>
    </p:spTree>
    <p:extLst>
      <p:ext uri="{BB962C8B-B14F-4D97-AF65-F5344CB8AC3E}">
        <p14:creationId xmlns:p14="http://schemas.microsoft.com/office/powerpoint/2010/main" val="4040453584"/>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 keyword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vert="horz" lIns="108688" tIns="54344" rIns="108688" bIns="54344"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 name="正方形/長方形 9"/>
          <p:cNvSpPr/>
          <p:nvPr userDrawn="1"/>
        </p:nvSpPr>
        <p:spPr>
          <a:xfrm>
            <a:off x="22" y="2517303"/>
            <a:ext cx="12191999" cy="1298576"/>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 name="二等辺三角形 7"/>
          <p:cNvSpPr/>
          <p:nvPr userDrawn="1"/>
        </p:nvSpPr>
        <p:spPr>
          <a:xfrm>
            <a:off x="5362892" y="2205302"/>
            <a:ext cx="630117" cy="311381"/>
          </a:xfrm>
          <a:custGeom>
            <a:avLst/>
            <a:gdLst/>
            <a:ahLst/>
            <a:cxnLst/>
            <a:rect l="l" t="t" r="r" b="b"/>
            <a:pathLst>
              <a:path w="945094" h="467072">
                <a:moveTo>
                  <a:pt x="467072" y="0"/>
                </a:moveTo>
                <a:lnTo>
                  <a:pt x="945094" y="467072"/>
                </a:lnTo>
                <a:lnTo>
                  <a:pt x="0" y="467072"/>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3" name="二等辺三角形 33"/>
          <p:cNvSpPr/>
          <p:nvPr userDrawn="1"/>
        </p:nvSpPr>
        <p:spPr>
          <a:xfrm rot="10800000">
            <a:off x="2336081" y="3815257"/>
            <a:ext cx="634471"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5" name="二等辺三角形 7"/>
          <p:cNvSpPr/>
          <p:nvPr userDrawn="1"/>
        </p:nvSpPr>
        <p:spPr>
          <a:xfrm>
            <a:off x="7236330" y="2205302"/>
            <a:ext cx="630117" cy="311381"/>
          </a:xfrm>
          <a:custGeom>
            <a:avLst/>
            <a:gdLst/>
            <a:ahLst/>
            <a:cxnLst/>
            <a:rect l="l" t="t" r="r" b="b"/>
            <a:pathLst>
              <a:path w="945094" h="467072">
                <a:moveTo>
                  <a:pt x="467072" y="0"/>
                </a:moveTo>
                <a:lnTo>
                  <a:pt x="945094" y="467072"/>
                </a:lnTo>
                <a:lnTo>
                  <a:pt x="0" y="467072"/>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6" name="二等辺三角形 33"/>
          <p:cNvSpPr/>
          <p:nvPr userDrawn="1"/>
        </p:nvSpPr>
        <p:spPr>
          <a:xfrm rot="10800000">
            <a:off x="4209518" y="3815257"/>
            <a:ext cx="634471"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8" name="二等辺三角形 7"/>
          <p:cNvSpPr/>
          <p:nvPr userDrawn="1"/>
        </p:nvSpPr>
        <p:spPr>
          <a:xfrm>
            <a:off x="9109767" y="2205302"/>
            <a:ext cx="630117" cy="311381"/>
          </a:xfrm>
          <a:custGeom>
            <a:avLst/>
            <a:gdLst/>
            <a:ahLst/>
            <a:cxnLst/>
            <a:rect l="l" t="t" r="r" b="b"/>
            <a:pathLst>
              <a:path w="945094" h="467072">
                <a:moveTo>
                  <a:pt x="467072" y="0"/>
                </a:moveTo>
                <a:lnTo>
                  <a:pt x="945094" y="467072"/>
                </a:lnTo>
                <a:lnTo>
                  <a:pt x="0" y="467072"/>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9" name="二等辺三角形 33"/>
          <p:cNvSpPr/>
          <p:nvPr userDrawn="1"/>
        </p:nvSpPr>
        <p:spPr>
          <a:xfrm rot="10800000">
            <a:off x="6082955" y="3815257"/>
            <a:ext cx="634471"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1" name="二等辺三角形 7"/>
          <p:cNvSpPr/>
          <p:nvPr userDrawn="1"/>
        </p:nvSpPr>
        <p:spPr>
          <a:xfrm>
            <a:off x="10983204" y="2205302"/>
            <a:ext cx="630117" cy="311381"/>
          </a:xfrm>
          <a:custGeom>
            <a:avLst/>
            <a:gdLst/>
            <a:ahLst/>
            <a:cxnLst/>
            <a:rect l="l" t="t" r="r" b="b"/>
            <a:pathLst>
              <a:path w="945094" h="467072">
                <a:moveTo>
                  <a:pt x="467072" y="0"/>
                </a:moveTo>
                <a:lnTo>
                  <a:pt x="945094" y="467072"/>
                </a:lnTo>
                <a:lnTo>
                  <a:pt x="0" y="467072"/>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2" name="二等辺三角形 33"/>
          <p:cNvSpPr/>
          <p:nvPr userDrawn="1"/>
        </p:nvSpPr>
        <p:spPr>
          <a:xfrm rot="10800000">
            <a:off x="7956391" y="3815257"/>
            <a:ext cx="634471"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4" name="二等辺三角形 7"/>
          <p:cNvSpPr/>
          <p:nvPr userDrawn="1"/>
        </p:nvSpPr>
        <p:spPr>
          <a:xfrm>
            <a:off x="3489455" y="2205302"/>
            <a:ext cx="630117" cy="311381"/>
          </a:xfrm>
          <a:custGeom>
            <a:avLst/>
            <a:gdLst/>
            <a:ahLst/>
            <a:cxnLst/>
            <a:rect l="l" t="t" r="r" b="b"/>
            <a:pathLst>
              <a:path w="945094" h="467072">
                <a:moveTo>
                  <a:pt x="467072" y="0"/>
                </a:moveTo>
                <a:lnTo>
                  <a:pt x="945094" y="467072"/>
                </a:lnTo>
                <a:lnTo>
                  <a:pt x="0" y="467072"/>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5" name="二等辺三角形 33"/>
          <p:cNvSpPr/>
          <p:nvPr userDrawn="1"/>
        </p:nvSpPr>
        <p:spPr>
          <a:xfrm rot="10800000">
            <a:off x="462643" y="3815257"/>
            <a:ext cx="634471"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1" name="テキスト プレースホルダー 6"/>
          <p:cNvSpPr>
            <a:spLocks noGrp="1"/>
          </p:cNvSpPr>
          <p:nvPr>
            <p:ph type="body" sz="quarter" idx="15" hasCustomPrompt="1"/>
          </p:nvPr>
        </p:nvSpPr>
        <p:spPr>
          <a:xfrm>
            <a:off x="718937" y="4780203"/>
            <a:ext cx="10801145" cy="1170663"/>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32" name="正方形/長方形 31"/>
          <p:cNvSpPr/>
          <p:nvPr userDrawn="1"/>
        </p:nvSpPr>
        <p:spPr>
          <a:xfrm>
            <a:off x="814975" y="4684183"/>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正方形/長方形 6"/>
          <p:cNvSpPr/>
          <p:nvPr userDrawn="1"/>
        </p:nvSpPr>
        <p:spPr>
          <a:xfrm rot="18900000">
            <a:off x="2412195" y="2775909"/>
            <a:ext cx="3499355" cy="780120"/>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4" name="正方形/長方形 6"/>
          <p:cNvSpPr/>
          <p:nvPr userDrawn="1"/>
        </p:nvSpPr>
        <p:spPr>
          <a:xfrm rot="18900000">
            <a:off x="4285632" y="2775909"/>
            <a:ext cx="3499355" cy="780120"/>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7" name="正方形/長方形 6"/>
          <p:cNvSpPr/>
          <p:nvPr userDrawn="1"/>
        </p:nvSpPr>
        <p:spPr>
          <a:xfrm rot="18900000">
            <a:off x="6159069" y="2775909"/>
            <a:ext cx="3499355" cy="780120"/>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0" name="正方形/長方形 6"/>
          <p:cNvSpPr/>
          <p:nvPr userDrawn="1"/>
        </p:nvSpPr>
        <p:spPr>
          <a:xfrm rot="18900000">
            <a:off x="8032507" y="2775909"/>
            <a:ext cx="3499355" cy="780120"/>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3" name="正方形/長方形 6"/>
          <p:cNvSpPr/>
          <p:nvPr userDrawn="1"/>
        </p:nvSpPr>
        <p:spPr>
          <a:xfrm rot="18900000">
            <a:off x="538757" y="2775909"/>
            <a:ext cx="3499355" cy="780120"/>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6" name="テキスト プレースホルダー 11"/>
          <p:cNvSpPr>
            <a:spLocks noGrp="1"/>
          </p:cNvSpPr>
          <p:nvPr>
            <p:ph type="body" sz="quarter" idx="36" hasCustomPrompt="1"/>
          </p:nvPr>
        </p:nvSpPr>
        <p:spPr>
          <a:xfrm rot="18900000">
            <a:off x="1116393" y="2852220"/>
            <a:ext cx="2382180" cy="580413"/>
          </a:xfrm>
        </p:spPr>
        <p:txBody>
          <a:bodyPr anchor="ctr">
            <a:noAutofit/>
          </a:bodyPr>
          <a:lstStyle>
            <a:lvl1pPr algn="ctr">
              <a:lnSpc>
                <a:spcPct val="100000"/>
              </a:lnSpc>
              <a:spcBef>
                <a:spcPts val="0"/>
              </a:spcBef>
              <a:defRPr sz="2400" spc="0" baseline="0">
                <a:solidFill>
                  <a:schemeClr val="bg1"/>
                </a:solidFill>
                <a:effectLst/>
                <a:latin typeface="Route 159 Bold" pitchFamily="50" charset="0"/>
              </a:defRPr>
            </a:lvl1pPr>
          </a:lstStyle>
          <a:p>
            <a:pPr lvl="0"/>
            <a:r>
              <a:rPr lang="en-US" dirty="0"/>
              <a:t>Word</a:t>
            </a:r>
          </a:p>
        </p:txBody>
      </p:sp>
      <p:sp>
        <p:nvSpPr>
          <p:cNvPr id="27" name="テキスト プレースホルダー 11"/>
          <p:cNvSpPr>
            <a:spLocks noGrp="1"/>
          </p:cNvSpPr>
          <p:nvPr>
            <p:ph type="body" sz="quarter" idx="37" hasCustomPrompt="1"/>
          </p:nvPr>
        </p:nvSpPr>
        <p:spPr>
          <a:xfrm rot="18900000">
            <a:off x="2993718" y="2852220"/>
            <a:ext cx="2382180" cy="580413"/>
          </a:xfrm>
        </p:spPr>
        <p:txBody>
          <a:bodyPr anchor="ctr">
            <a:noAutofit/>
          </a:bodyPr>
          <a:lstStyle>
            <a:lvl1pPr algn="ctr">
              <a:lnSpc>
                <a:spcPct val="100000"/>
              </a:lnSpc>
              <a:spcBef>
                <a:spcPts val="0"/>
              </a:spcBef>
              <a:defRPr sz="2400" spc="0">
                <a:solidFill>
                  <a:schemeClr val="bg1"/>
                </a:solidFill>
                <a:effectLst/>
                <a:latin typeface="Route 159 Bold" pitchFamily="50" charset="0"/>
              </a:defRPr>
            </a:lvl1pPr>
          </a:lstStyle>
          <a:p>
            <a:pPr lvl="0"/>
            <a:r>
              <a:rPr lang="en-US" altLang="ja-JP" dirty="0"/>
              <a:t>Word</a:t>
            </a:r>
          </a:p>
        </p:txBody>
      </p:sp>
      <p:sp>
        <p:nvSpPr>
          <p:cNvPr id="28" name="テキスト プレースホルダー 11"/>
          <p:cNvSpPr>
            <a:spLocks noGrp="1"/>
          </p:cNvSpPr>
          <p:nvPr>
            <p:ph type="body" sz="quarter" idx="38" hasCustomPrompt="1"/>
          </p:nvPr>
        </p:nvSpPr>
        <p:spPr>
          <a:xfrm rot="18900000">
            <a:off x="4871083" y="2852220"/>
            <a:ext cx="2382180" cy="580413"/>
          </a:xfrm>
        </p:spPr>
        <p:txBody>
          <a:bodyPr anchor="ctr">
            <a:noAutofit/>
          </a:bodyPr>
          <a:lstStyle>
            <a:lvl1pPr algn="ctr">
              <a:lnSpc>
                <a:spcPct val="100000"/>
              </a:lnSpc>
              <a:spcBef>
                <a:spcPts val="0"/>
              </a:spcBef>
              <a:defRPr sz="2400" spc="0">
                <a:solidFill>
                  <a:schemeClr val="bg1"/>
                </a:solidFill>
                <a:effectLst/>
                <a:latin typeface="Route 159 Bold" pitchFamily="50" charset="0"/>
              </a:defRPr>
            </a:lvl1pPr>
          </a:lstStyle>
          <a:p>
            <a:pPr lvl="0"/>
            <a:r>
              <a:rPr lang="en-US" altLang="ja-JP" dirty="0"/>
              <a:t>Word</a:t>
            </a:r>
          </a:p>
        </p:txBody>
      </p:sp>
      <p:sp>
        <p:nvSpPr>
          <p:cNvPr id="29" name="テキスト プレースホルダー 11"/>
          <p:cNvSpPr>
            <a:spLocks noGrp="1"/>
          </p:cNvSpPr>
          <p:nvPr>
            <p:ph type="body" sz="quarter" idx="39" hasCustomPrompt="1"/>
          </p:nvPr>
        </p:nvSpPr>
        <p:spPr>
          <a:xfrm rot="18900000">
            <a:off x="6748427" y="2852220"/>
            <a:ext cx="2382180" cy="580413"/>
          </a:xfrm>
        </p:spPr>
        <p:txBody>
          <a:bodyPr anchor="ctr">
            <a:noAutofit/>
          </a:bodyPr>
          <a:lstStyle>
            <a:lvl1pPr algn="ctr">
              <a:lnSpc>
                <a:spcPct val="100000"/>
              </a:lnSpc>
              <a:spcBef>
                <a:spcPts val="0"/>
              </a:spcBef>
              <a:defRPr sz="2400" spc="0">
                <a:solidFill>
                  <a:schemeClr val="bg1"/>
                </a:solidFill>
                <a:effectLst/>
                <a:latin typeface="Route 159 Bold" pitchFamily="50" charset="0"/>
              </a:defRPr>
            </a:lvl1pPr>
          </a:lstStyle>
          <a:p>
            <a:pPr lvl="0"/>
            <a:r>
              <a:rPr lang="en-US" altLang="ja-JP" dirty="0"/>
              <a:t>Word</a:t>
            </a:r>
          </a:p>
        </p:txBody>
      </p:sp>
      <p:sp>
        <p:nvSpPr>
          <p:cNvPr id="30" name="テキスト プレースホルダー 11"/>
          <p:cNvSpPr>
            <a:spLocks noGrp="1"/>
          </p:cNvSpPr>
          <p:nvPr>
            <p:ph type="body" sz="quarter" idx="40" hasCustomPrompt="1"/>
          </p:nvPr>
        </p:nvSpPr>
        <p:spPr>
          <a:xfrm rot="18900000">
            <a:off x="8625751" y="2852220"/>
            <a:ext cx="2382180" cy="580413"/>
          </a:xfrm>
        </p:spPr>
        <p:txBody>
          <a:bodyPr anchor="ctr">
            <a:noAutofit/>
          </a:bodyPr>
          <a:lstStyle>
            <a:lvl1pPr algn="ctr">
              <a:lnSpc>
                <a:spcPct val="100000"/>
              </a:lnSpc>
              <a:spcBef>
                <a:spcPts val="0"/>
              </a:spcBef>
              <a:defRPr sz="2400" spc="0">
                <a:solidFill>
                  <a:schemeClr val="bg1"/>
                </a:solidFill>
                <a:effectLst/>
                <a:latin typeface="Route 159 Bold" pitchFamily="50" charset="0"/>
              </a:defRPr>
            </a:lvl1pPr>
          </a:lstStyle>
          <a:p>
            <a:pPr lvl="0"/>
            <a:r>
              <a:rPr lang="en-US" altLang="ja-JP" dirty="0"/>
              <a:t>Word</a:t>
            </a:r>
          </a:p>
        </p:txBody>
      </p:sp>
    </p:spTree>
    <p:extLst>
      <p:ext uri="{BB962C8B-B14F-4D97-AF65-F5344CB8AC3E}">
        <p14:creationId xmlns:p14="http://schemas.microsoft.com/office/powerpoint/2010/main" val="3392869248"/>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 name="図プレースホルダー 5"/>
          <p:cNvSpPr>
            <a:spLocks noGrp="1"/>
          </p:cNvSpPr>
          <p:nvPr>
            <p:ph type="pic" sz="quarter" idx="14" hasCustomPrompt="1"/>
          </p:nvPr>
        </p:nvSpPr>
        <p:spPr>
          <a:xfrm>
            <a:off x="173136" y="1579251"/>
            <a:ext cx="2304389" cy="3286820"/>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9" name="図プレースホルダー 5"/>
          <p:cNvSpPr>
            <a:spLocks noGrp="1"/>
          </p:cNvSpPr>
          <p:nvPr>
            <p:ph type="pic" sz="quarter" idx="15" hasCustomPrompt="1"/>
          </p:nvPr>
        </p:nvSpPr>
        <p:spPr>
          <a:xfrm>
            <a:off x="2554047" y="1579251"/>
            <a:ext cx="2304389" cy="3286820"/>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0" name="図プレースホルダー 5"/>
          <p:cNvSpPr>
            <a:spLocks noGrp="1"/>
          </p:cNvSpPr>
          <p:nvPr>
            <p:ph type="pic" sz="quarter" idx="16" hasCustomPrompt="1"/>
          </p:nvPr>
        </p:nvSpPr>
        <p:spPr>
          <a:xfrm>
            <a:off x="4934971" y="1579251"/>
            <a:ext cx="2304389" cy="3286820"/>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1" name="図プレースホルダー 5"/>
          <p:cNvSpPr>
            <a:spLocks noGrp="1"/>
          </p:cNvSpPr>
          <p:nvPr>
            <p:ph type="pic" sz="quarter" idx="17" hasCustomPrompt="1"/>
          </p:nvPr>
        </p:nvSpPr>
        <p:spPr>
          <a:xfrm>
            <a:off x="7315868" y="1579251"/>
            <a:ext cx="2304389" cy="3286820"/>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2" name="図プレースホルダー 5"/>
          <p:cNvSpPr>
            <a:spLocks noGrp="1"/>
          </p:cNvSpPr>
          <p:nvPr>
            <p:ph type="pic" sz="quarter" idx="18" hasCustomPrompt="1"/>
          </p:nvPr>
        </p:nvSpPr>
        <p:spPr>
          <a:xfrm>
            <a:off x="9696779" y="1579251"/>
            <a:ext cx="2304389" cy="3286820"/>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4" name="テキスト プレースホルダー 13"/>
          <p:cNvSpPr>
            <a:spLocks noGrp="1"/>
          </p:cNvSpPr>
          <p:nvPr>
            <p:ph type="body" sz="quarter" idx="19" hasCustomPrompt="1"/>
          </p:nvPr>
        </p:nvSpPr>
        <p:spPr>
          <a:xfrm>
            <a:off x="173581" y="4363370"/>
            <a:ext cx="2304192" cy="502708"/>
          </a:xfrm>
          <a:solidFill>
            <a:schemeClr val="accent1">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5" name="テキスト プレースホルダー 13"/>
          <p:cNvSpPr>
            <a:spLocks noGrp="1"/>
          </p:cNvSpPr>
          <p:nvPr>
            <p:ph type="body" sz="quarter" idx="20" hasCustomPrompt="1"/>
          </p:nvPr>
        </p:nvSpPr>
        <p:spPr>
          <a:xfrm>
            <a:off x="2554381" y="4363370"/>
            <a:ext cx="2304192" cy="502708"/>
          </a:xfrm>
          <a:solidFill>
            <a:schemeClr val="accent3">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6" name="テキスト プレースホルダー 13"/>
          <p:cNvSpPr>
            <a:spLocks noGrp="1"/>
          </p:cNvSpPr>
          <p:nvPr>
            <p:ph type="body" sz="quarter" idx="21" hasCustomPrompt="1"/>
          </p:nvPr>
        </p:nvSpPr>
        <p:spPr>
          <a:xfrm>
            <a:off x="9696779" y="4363370"/>
            <a:ext cx="2304192" cy="502708"/>
          </a:xfrm>
          <a:solidFill>
            <a:schemeClr val="accent5">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7" name="テキスト プレースホルダー 13"/>
          <p:cNvSpPr>
            <a:spLocks noGrp="1"/>
          </p:cNvSpPr>
          <p:nvPr>
            <p:ph type="body" sz="quarter" idx="22" hasCustomPrompt="1"/>
          </p:nvPr>
        </p:nvSpPr>
        <p:spPr>
          <a:xfrm>
            <a:off x="7315980" y="4363370"/>
            <a:ext cx="2304192" cy="502708"/>
          </a:xfrm>
          <a:solidFill>
            <a:schemeClr val="accent4">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8" name="テキスト プレースホルダー 13"/>
          <p:cNvSpPr>
            <a:spLocks noGrp="1"/>
          </p:cNvSpPr>
          <p:nvPr>
            <p:ph type="body" sz="quarter" idx="23" hasCustomPrompt="1"/>
          </p:nvPr>
        </p:nvSpPr>
        <p:spPr>
          <a:xfrm>
            <a:off x="4935068" y="4363370"/>
            <a:ext cx="2304192" cy="502708"/>
          </a:xfrm>
          <a:solidFill>
            <a:schemeClr val="accent2">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9" name="テキスト プレースホルダー 6"/>
          <p:cNvSpPr>
            <a:spLocks noGrp="1"/>
          </p:cNvSpPr>
          <p:nvPr>
            <p:ph type="body" sz="quarter" idx="24" hasCustomPrompt="1"/>
          </p:nvPr>
        </p:nvSpPr>
        <p:spPr>
          <a:xfrm>
            <a:off x="718937" y="5109201"/>
            <a:ext cx="10801145" cy="1020369"/>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20" name="正方形/長方形 19"/>
          <p:cNvSpPr/>
          <p:nvPr userDrawn="1"/>
        </p:nvSpPr>
        <p:spPr>
          <a:xfrm>
            <a:off x="814975" y="5013176"/>
            <a:ext cx="2160428"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Tree>
    <p:extLst>
      <p:ext uri="{BB962C8B-B14F-4D97-AF65-F5344CB8AC3E}">
        <p14:creationId xmlns:p14="http://schemas.microsoft.com/office/powerpoint/2010/main" val="3477572317"/>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Step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 name="正方形/長方形 5"/>
          <p:cNvSpPr/>
          <p:nvPr userDrawn="1"/>
        </p:nvSpPr>
        <p:spPr>
          <a:xfrm>
            <a:off x="21" y="1844824"/>
            <a:ext cx="4753324" cy="72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 name="平行四辺形 11"/>
          <p:cNvSpPr/>
          <p:nvPr userDrawn="1"/>
        </p:nvSpPr>
        <p:spPr>
          <a:xfrm>
            <a:off x="1200125" y="2564917"/>
            <a:ext cx="3553220" cy="368041"/>
          </a:xfrm>
          <a:prstGeom prst="parallelogram">
            <a:avLst>
              <a:gd name="adj" fmla="val 137052"/>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8" name="テキスト プレースホルダー 6"/>
          <p:cNvSpPr>
            <a:spLocks noGrp="1"/>
          </p:cNvSpPr>
          <p:nvPr>
            <p:ph type="body" sz="quarter" idx="21" hasCustomPrompt="1"/>
          </p:nvPr>
        </p:nvSpPr>
        <p:spPr>
          <a:xfrm>
            <a:off x="282330" y="1964838"/>
            <a:ext cx="4352423" cy="480053"/>
          </a:xfrm>
        </p:spPr>
        <p:txBody>
          <a:bodyPr anchor="ctr">
            <a:noAutofit/>
          </a:bodyPr>
          <a:lstStyle>
            <a:lvl1pPr algn="r">
              <a:defRPr sz="19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2" name="平行四辺形 21"/>
          <p:cNvSpPr/>
          <p:nvPr userDrawn="1"/>
        </p:nvSpPr>
        <p:spPr>
          <a:xfrm>
            <a:off x="2400229" y="3653038"/>
            <a:ext cx="3553220" cy="368041"/>
          </a:xfrm>
          <a:prstGeom prst="parallelogram">
            <a:avLst>
              <a:gd name="adj" fmla="val 13705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3" name="平行四辺形 22"/>
          <p:cNvSpPr/>
          <p:nvPr userDrawn="1"/>
        </p:nvSpPr>
        <p:spPr>
          <a:xfrm>
            <a:off x="3599142" y="4741148"/>
            <a:ext cx="3553220" cy="368041"/>
          </a:xfrm>
          <a:prstGeom prst="parallelogram">
            <a:avLst>
              <a:gd name="adj" fmla="val 137052"/>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 name="正方形/長方形 8"/>
          <p:cNvSpPr/>
          <p:nvPr userDrawn="1"/>
        </p:nvSpPr>
        <p:spPr>
          <a:xfrm>
            <a:off x="1200125" y="2932945"/>
            <a:ext cx="4753324" cy="7200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 name="正方形/長方形 9"/>
          <p:cNvSpPr/>
          <p:nvPr userDrawn="1"/>
        </p:nvSpPr>
        <p:spPr>
          <a:xfrm>
            <a:off x="2400229" y="4021065"/>
            <a:ext cx="4753324" cy="72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9" name="正方形/長方形 18"/>
          <p:cNvSpPr/>
          <p:nvPr userDrawn="1"/>
        </p:nvSpPr>
        <p:spPr>
          <a:xfrm>
            <a:off x="3599142" y="5109187"/>
            <a:ext cx="4753324" cy="7200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5" name="テキスト プレースホルダー 6"/>
          <p:cNvSpPr>
            <a:spLocks noGrp="1"/>
          </p:cNvSpPr>
          <p:nvPr>
            <p:ph type="body" sz="quarter" idx="22" hasCustomPrompt="1"/>
          </p:nvPr>
        </p:nvSpPr>
        <p:spPr>
          <a:xfrm>
            <a:off x="1481494" y="3052959"/>
            <a:ext cx="4352423" cy="480053"/>
          </a:xfrm>
        </p:spPr>
        <p:txBody>
          <a:bodyPr anchor="ctr">
            <a:noAutofit/>
          </a:bodyPr>
          <a:lstStyle>
            <a:lvl1pPr algn="r">
              <a:defRPr sz="19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3" hasCustomPrompt="1"/>
          </p:nvPr>
        </p:nvSpPr>
        <p:spPr>
          <a:xfrm>
            <a:off x="2681731" y="4141079"/>
            <a:ext cx="4352423" cy="480053"/>
          </a:xfrm>
        </p:spPr>
        <p:txBody>
          <a:bodyPr anchor="ctr">
            <a:noAutofit/>
          </a:bodyPr>
          <a:lstStyle>
            <a:lvl1pPr algn="r">
              <a:defRPr sz="19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4" hasCustomPrompt="1"/>
          </p:nvPr>
        </p:nvSpPr>
        <p:spPr>
          <a:xfrm>
            <a:off x="3883042" y="5229200"/>
            <a:ext cx="4352423" cy="480053"/>
          </a:xfrm>
        </p:spPr>
        <p:txBody>
          <a:bodyPr anchor="ctr">
            <a:noAutofit/>
          </a:bodyPr>
          <a:lstStyle>
            <a:lvl1pPr algn="r">
              <a:defRPr sz="19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25" hasCustomPrompt="1"/>
          </p:nvPr>
        </p:nvSpPr>
        <p:spPr>
          <a:xfrm>
            <a:off x="4799763" y="1778952"/>
            <a:ext cx="3696732" cy="856096"/>
          </a:xfrm>
        </p:spPr>
        <p:txBody>
          <a:bodyPr anchor="ctr">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6" hasCustomPrompt="1"/>
          </p:nvPr>
        </p:nvSpPr>
        <p:spPr>
          <a:xfrm>
            <a:off x="8400477" y="5047088"/>
            <a:ext cx="3696732" cy="856096"/>
          </a:xfrm>
        </p:spPr>
        <p:txBody>
          <a:bodyPr anchor="ctr">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7" hasCustomPrompt="1"/>
          </p:nvPr>
        </p:nvSpPr>
        <p:spPr>
          <a:xfrm>
            <a:off x="6000001" y="2866576"/>
            <a:ext cx="3696732" cy="856096"/>
          </a:xfrm>
        </p:spPr>
        <p:txBody>
          <a:bodyPr anchor="ctr">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8" hasCustomPrompt="1"/>
          </p:nvPr>
        </p:nvSpPr>
        <p:spPr>
          <a:xfrm>
            <a:off x="7231313" y="3955193"/>
            <a:ext cx="3696732" cy="856096"/>
          </a:xfrm>
        </p:spPr>
        <p:txBody>
          <a:bodyPr anchor="ctr">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258216647"/>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 Steps">
    <p:spTree>
      <p:nvGrpSpPr>
        <p:cNvPr id="1" name=""/>
        <p:cNvGrpSpPr/>
        <p:nvPr/>
      </p:nvGrpSpPr>
      <p:grpSpPr>
        <a:xfrm>
          <a:off x="0" y="0"/>
          <a:ext cx="0" cy="0"/>
          <a:chOff x="0" y="0"/>
          <a:chExt cx="0" cy="0"/>
        </a:xfrm>
      </p:grpSpPr>
      <p:sp>
        <p:nvSpPr>
          <p:cNvPr id="25" name="正方形/長方形 24"/>
          <p:cNvSpPr/>
          <p:nvPr userDrawn="1"/>
        </p:nvSpPr>
        <p:spPr>
          <a:xfrm>
            <a:off x="-19795" y="5651857"/>
            <a:ext cx="4451740" cy="48028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3" name="直角三角形 22"/>
          <p:cNvSpPr/>
          <p:nvPr userDrawn="1"/>
        </p:nvSpPr>
        <p:spPr>
          <a:xfrm rot="10800000">
            <a:off x="3951593" y="4430292"/>
            <a:ext cx="480331" cy="1701835"/>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 name="直角三角形 5"/>
          <p:cNvSpPr/>
          <p:nvPr userDrawn="1"/>
        </p:nvSpPr>
        <p:spPr>
          <a:xfrm rot="10800000">
            <a:off x="3951592" y="4430297"/>
            <a:ext cx="3067024" cy="480289"/>
          </a:xfrm>
          <a:custGeom>
            <a:avLst/>
            <a:gdLst/>
            <a:ahLst/>
            <a:cxnLst/>
            <a:rect l="l" t="t" r="r" b="b"/>
            <a:pathLst>
              <a:path w="4600136" h="720434">
                <a:moveTo>
                  <a:pt x="4600136" y="720434"/>
                </a:moveTo>
                <a:lnTo>
                  <a:pt x="3879703" y="720434"/>
                </a:lnTo>
                <a:lnTo>
                  <a:pt x="3879702" y="720434"/>
                </a:lnTo>
                <a:lnTo>
                  <a:pt x="707423" y="720434"/>
                </a:lnTo>
                <a:lnTo>
                  <a:pt x="0" y="13011"/>
                </a:lnTo>
                <a:lnTo>
                  <a:pt x="0" y="0"/>
                </a:lnTo>
                <a:lnTo>
                  <a:pt x="3879702" y="0"/>
                </a:lnTo>
                <a:lnTo>
                  <a:pt x="3879703" y="0"/>
                </a:lnTo>
                <a:lnTo>
                  <a:pt x="3879703"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 name="直角三角形 9"/>
          <p:cNvSpPr/>
          <p:nvPr userDrawn="1"/>
        </p:nvSpPr>
        <p:spPr>
          <a:xfrm rot="10800000">
            <a:off x="6538285" y="3208747"/>
            <a:ext cx="480331" cy="1701835"/>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3" name="正方形/長方形 12"/>
          <p:cNvSpPr/>
          <p:nvPr userDrawn="1"/>
        </p:nvSpPr>
        <p:spPr>
          <a:xfrm>
            <a:off x="6538284" y="3208755"/>
            <a:ext cx="3067024" cy="480289"/>
          </a:xfrm>
          <a:custGeom>
            <a:avLst/>
            <a:gdLst/>
            <a:ahLst/>
            <a:cxnLst/>
            <a:rect l="l" t="t" r="r" b="b"/>
            <a:pathLst>
              <a:path w="4600136" h="720434">
                <a:moveTo>
                  <a:pt x="0" y="0"/>
                </a:moveTo>
                <a:lnTo>
                  <a:pt x="720433" y="0"/>
                </a:lnTo>
                <a:lnTo>
                  <a:pt x="720434" y="0"/>
                </a:lnTo>
                <a:lnTo>
                  <a:pt x="3898149" y="0"/>
                </a:lnTo>
                <a:lnTo>
                  <a:pt x="4600136" y="701987"/>
                </a:lnTo>
                <a:lnTo>
                  <a:pt x="4600136" y="720434"/>
                </a:lnTo>
                <a:lnTo>
                  <a:pt x="720434" y="720434"/>
                </a:lnTo>
                <a:lnTo>
                  <a:pt x="720433" y="720434"/>
                </a:lnTo>
                <a:lnTo>
                  <a:pt x="720433" y="72043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4" name="直角三角形 13"/>
          <p:cNvSpPr/>
          <p:nvPr userDrawn="1"/>
        </p:nvSpPr>
        <p:spPr>
          <a:xfrm rot="10800000">
            <a:off x="9124977" y="1987203"/>
            <a:ext cx="480331" cy="1701835"/>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7" name="正方形/長方形 16"/>
          <p:cNvSpPr/>
          <p:nvPr userDrawn="1"/>
        </p:nvSpPr>
        <p:spPr>
          <a:xfrm>
            <a:off x="9124998" y="1987204"/>
            <a:ext cx="3067023" cy="480289"/>
          </a:xfrm>
          <a:custGeom>
            <a:avLst/>
            <a:gdLst/>
            <a:ahLst/>
            <a:cxnLst/>
            <a:rect l="l" t="t" r="r" b="b"/>
            <a:pathLst>
              <a:path w="4600135" h="720434">
                <a:moveTo>
                  <a:pt x="0" y="0"/>
                </a:moveTo>
                <a:lnTo>
                  <a:pt x="720433" y="0"/>
                </a:lnTo>
                <a:lnTo>
                  <a:pt x="720434" y="0"/>
                </a:lnTo>
                <a:lnTo>
                  <a:pt x="4600135" y="0"/>
                </a:lnTo>
                <a:lnTo>
                  <a:pt x="4600135" y="720434"/>
                </a:lnTo>
                <a:lnTo>
                  <a:pt x="720434" y="720434"/>
                </a:lnTo>
                <a:lnTo>
                  <a:pt x="720433" y="720434"/>
                </a:lnTo>
                <a:lnTo>
                  <a:pt x="720433" y="7204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0" name="テキスト ボックス 19"/>
          <p:cNvSpPr txBox="1"/>
          <p:nvPr userDrawn="1"/>
        </p:nvSpPr>
        <p:spPr>
          <a:xfrm>
            <a:off x="4591394" y="4910580"/>
            <a:ext cx="1132361" cy="1292661"/>
          </a:xfrm>
          <a:prstGeom prst="rect">
            <a:avLst/>
          </a:prstGeom>
          <a:noFill/>
        </p:spPr>
        <p:txBody>
          <a:bodyPr wrap="none" lIns="60878" tIns="30439" rIns="60878" bIns="30439" rtlCol="0">
            <a:spAutoFit/>
          </a:bodyPr>
          <a:lstStyle/>
          <a:p>
            <a:pPr defTabSz="1086855" eaLnBrk="1" fontAlgn="auto" hangingPunct="1">
              <a:spcBef>
                <a:spcPts val="0"/>
              </a:spcBef>
              <a:spcAft>
                <a:spcPts val="0"/>
              </a:spcAft>
            </a:pPr>
            <a:r>
              <a:rPr kumimoji="1" lang="en-US" altLang="ja-JP" sz="8000" dirty="0">
                <a:solidFill>
                  <a:srgbClr val="00ACE2">
                    <a:lumMod val="60000"/>
                    <a:lumOff val="40000"/>
                  </a:srgbClr>
                </a:solidFill>
                <a:latin typeface="Open Sans Light" panose="020B0306030504020204" pitchFamily="34" charset="0"/>
                <a:ea typeface="Open Sans Light" panose="020B0306030504020204" pitchFamily="34" charset="0"/>
                <a:cs typeface="Open Sans Light" panose="020B0306030504020204" pitchFamily="34" charset="0"/>
              </a:rPr>
              <a:t>01</a:t>
            </a:r>
            <a:endParaRPr kumimoji="1" lang="ja-JP" altLang="en-US" sz="8000" dirty="0">
              <a:solidFill>
                <a:srgbClr val="00ACE2">
                  <a:lumMod val="60000"/>
                  <a:lumOff val="40000"/>
                </a:srgbClr>
              </a:solidFill>
              <a:latin typeface="Open Sans Light" panose="020B0306030504020204" pitchFamily="34" charset="0"/>
              <a:cs typeface="Open Sans Light" panose="020B0306030504020204" pitchFamily="34" charset="0"/>
            </a:endParaRPr>
          </a:p>
        </p:txBody>
      </p:sp>
      <p:sp>
        <p:nvSpPr>
          <p:cNvPr id="21" name="テキスト ボックス 20"/>
          <p:cNvSpPr txBox="1"/>
          <p:nvPr userDrawn="1"/>
        </p:nvSpPr>
        <p:spPr>
          <a:xfrm>
            <a:off x="7178490" y="3689036"/>
            <a:ext cx="1170405" cy="1292661"/>
          </a:xfrm>
          <a:prstGeom prst="rect">
            <a:avLst/>
          </a:prstGeom>
          <a:noFill/>
        </p:spPr>
        <p:txBody>
          <a:bodyPr wrap="none" lIns="60878" tIns="30439" rIns="60878" bIns="30439" rtlCol="0">
            <a:spAutoFit/>
          </a:bodyPr>
          <a:lstStyle/>
          <a:p>
            <a:pPr defTabSz="1086855" eaLnBrk="1" fontAlgn="auto" hangingPunct="1">
              <a:spcBef>
                <a:spcPts val="0"/>
              </a:spcBef>
              <a:spcAft>
                <a:spcPts val="0"/>
              </a:spcAft>
            </a:pPr>
            <a:r>
              <a:rPr kumimoji="1" lang="en-US" altLang="ja-JP" sz="8000" dirty="0">
                <a:solidFill>
                  <a:srgbClr val="87C32F">
                    <a:lumMod val="60000"/>
                    <a:lumOff val="40000"/>
                  </a:srgbClr>
                </a:solidFill>
                <a:latin typeface="Open Sans Light" panose="020B0306030504020204" pitchFamily="34" charset="0"/>
                <a:ea typeface="Open Sans Light" panose="020B0306030504020204" pitchFamily="34" charset="0"/>
                <a:cs typeface="Open Sans Light" panose="020B0306030504020204" pitchFamily="34" charset="0"/>
              </a:rPr>
              <a:t>02</a:t>
            </a:r>
            <a:endParaRPr kumimoji="1" lang="ja-JP" altLang="en-US" sz="8000" dirty="0">
              <a:solidFill>
                <a:srgbClr val="87C32F">
                  <a:lumMod val="60000"/>
                  <a:lumOff val="40000"/>
                </a:srgbClr>
              </a:solidFill>
              <a:latin typeface="Open Sans Light" panose="020B0306030504020204" pitchFamily="34" charset="0"/>
              <a:cs typeface="Open Sans Light" panose="020B0306030504020204" pitchFamily="34" charset="0"/>
            </a:endParaRPr>
          </a:p>
        </p:txBody>
      </p:sp>
      <p:sp>
        <p:nvSpPr>
          <p:cNvPr id="22" name="テキスト ボックス 21"/>
          <p:cNvSpPr txBox="1"/>
          <p:nvPr userDrawn="1"/>
        </p:nvSpPr>
        <p:spPr>
          <a:xfrm>
            <a:off x="9765607" y="2467492"/>
            <a:ext cx="1170405" cy="1292661"/>
          </a:xfrm>
          <a:prstGeom prst="rect">
            <a:avLst/>
          </a:prstGeom>
          <a:noFill/>
        </p:spPr>
        <p:txBody>
          <a:bodyPr wrap="none" lIns="60878" tIns="30439" rIns="60878" bIns="30439" rtlCol="0">
            <a:spAutoFit/>
          </a:bodyPr>
          <a:lstStyle/>
          <a:p>
            <a:pPr defTabSz="1086855" eaLnBrk="1" fontAlgn="auto" hangingPunct="1">
              <a:spcBef>
                <a:spcPts val="0"/>
              </a:spcBef>
              <a:spcAft>
                <a:spcPts val="0"/>
              </a:spcAft>
            </a:pPr>
            <a:r>
              <a:rPr kumimoji="1" lang="en-US" altLang="ja-JP" sz="8000" dirty="0">
                <a:solidFill>
                  <a:srgbClr val="FD497C">
                    <a:lumMod val="60000"/>
                    <a:lumOff val="40000"/>
                  </a:srgbClr>
                </a:solidFill>
                <a:latin typeface="Open Sans Light" panose="020B0306030504020204" pitchFamily="34" charset="0"/>
                <a:ea typeface="Open Sans Light" panose="020B0306030504020204" pitchFamily="34" charset="0"/>
                <a:cs typeface="Open Sans Light" panose="020B0306030504020204" pitchFamily="34" charset="0"/>
              </a:rPr>
              <a:t>03</a:t>
            </a:r>
            <a:endParaRPr kumimoji="1" lang="ja-JP" altLang="en-US" sz="8000" dirty="0">
              <a:solidFill>
                <a:srgbClr val="FD497C">
                  <a:lumMod val="60000"/>
                  <a:lumOff val="40000"/>
                </a:srgbClr>
              </a:solidFill>
              <a:latin typeface="Open Sans Light" panose="020B0306030504020204" pitchFamily="34" charset="0"/>
              <a:cs typeface="Open Sans Light" panose="020B0306030504020204" pitchFamily="34" charset="0"/>
            </a:endParaRPr>
          </a:p>
        </p:txBody>
      </p:sp>
      <p:sp>
        <p:nvSpPr>
          <p:cNvPr id="27" name="直角三角形 26"/>
          <p:cNvSpPr/>
          <p:nvPr userDrawn="1"/>
        </p:nvSpPr>
        <p:spPr>
          <a:xfrm>
            <a:off x="6081211" y="4430297"/>
            <a:ext cx="936700" cy="480289"/>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0" name="直角三角形 26"/>
          <p:cNvSpPr/>
          <p:nvPr userDrawn="1"/>
        </p:nvSpPr>
        <p:spPr>
          <a:xfrm>
            <a:off x="3483263" y="5651857"/>
            <a:ext cx="936700" cy="480289"/>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1" name="直角三角形 26"/>
          <p:cNvSpPr/>
          <p:nvPr userDrawn="1"/>
        </p:nvSpPr>
        <p:spPr>
          <a:xfrm>
            <a:off x="8668503" y="3205718"/>
            <a:ext cx="936700" cy="480289"/>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4" name="テキスト プレースホルダー 6"/>
          <p:cNvSpPr>
            <a:spLocks noGrp="1"/>
          </p:cNvSpPr>
          <p:nvPr>
            <p:ph type="body" sz="quarter" idx="21" hasCustomPrompt="1"/>
          </p:nvPr>
        </p:nvSpPr>
        <p:spPr>
          <a:xfrm>
            <a:off x="515881" y="4329480"/>
            <a:ext cx="3234444" cy="480053"/>
          </a:xfrm>
        </p:spPr>
        <p:txBody>
          <a:bodyPr anchor="b">
            <a:noAutofit/>
          </a:bodyPr>
          <a:lstStyle>
            <a:lvl1pPr algn="r">
              <a:defRPr sz="19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24" hasCustomPrompt="1"/>
          </p:nvPr>
        </p:nvSpPr>
        <p:spPr>
          <a:xfrm>
            <a:off x="506502" y="4833253"/>
            <a:ext cx="3248311"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6" name="正方形/長方形 35"/>
          <p:cNvSpPr/>
          <p:nvPr userDrawn="1"/>
        </p:nvSpPr>
        <p:spPr>
          <a:xfrm>
            <a:off x="1501035" y="4768304"/>
            <a:ext cx="2160428"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9" name="テキスト プレースホルダー 6"/>
          <p:cNvSpPr>
            <a:spLocks noGrp="1"/>
          </p:cNvSpPr>
          <p:nvPr>
            <p:ph type="body" sz="quarter" idx="25" hasCustomPrompt="1"/>
          </p:nvPr>
        </p:nvSpPr>
        <p:spPr>
          <a:xfrm>
            <a:off x="3121757" y="3112336"/>
            <a:ext cx="3234444" cy="480053"/>
          </a:xfrm>
        </p:spPr>
        <p:txBody>
          <a:bodyPr anchor="b">
            <a:noAutofit/>
          </a:bodyPr>
          <a:lstStyle>
            <a:lvl1pPr algn="r">
              <a:defRPr sz="19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26" hasCustomPrompt="1"/>
          </p:nvPr>
        </p:nvSpPr>
        <p:spPr>
          <a:xfrm>
            <a:off x="3112377" y="3616099"/>
            <a:ext cx="3248311"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1" name="正方形/長方形 40"/>
          <p:cNvSpPr/>
          <p:nvPr userDrawn="1"/>
        </p:nvSpPr>
        <p:spPr>
          <a:xfrm>
            <a:off x="4106911" y="3551160"/>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2" name="テキスト プレースホルダー 6"/>
          <p:cNvSpPr>
            <a:spLocks noGrp="1"/>
          </p:cNvSpPr>
          <p:nvPr>
            <p:ph type="body" sz="quarter" idx="27" hasCustomPrompt="1"/>
          </p:nvPr>
        </p:nvSpPr>
        <p:spPr>
          <a:xfrm>
            <a:off x="5710435" y="1886392"/>
            <a:ext cx="3234444" cy="480053"/>
          </a:xfrm>
        </p:spPr>
        <p:txBody>
          <a:bodyPr anchor="b">
            <a:noAutofit/>
          </a:bodyPr>
          <a:lstStyle>
            <a:lvl1pPr algn="r">
              <a:defRPr sz="19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8" hasCustomPrompt="1"/>
          </p:nvPr>
        </p:nvSpPr>
        <p:spPr>
          <a:xfrm>
            <a:off x="5701055" y="2390162"/>
            <a:ext cx="3248311"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userDrawn="1"/>
        </p:nvSpPr>
        <p:spPr>
          <a:xfrm>
            <a:off x="6695590" y="2325216"/>
            <a:ext cx="2160428"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Tree>
    <p:extLst>
      <p:ext uri="{BB962C8B-B14F-4D97-AF65-F5344CB8AC3E}">
        <p14:creationId xmlns:p14="http://schemas.microsoft.com/office/powerpoint/2010/main" val="3750457898"/>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Missions">
    <p:spTree>
      <p:nvGrpSpPr>
        <p:cNvPr id="1" name=""/>
        <p:cNvGrpSpPr/>
        <p:nvPr/>
      </p:nvGrpSpPr>
      <p:grpSpPr>
        <a:xfrm>
          <a:off x="0" y="0"/>
          <a:ext cx="0" cy="0"/>
          <a:chOff x="0" y="0"/>
          <a:chExt cx="0" cy="0"/>
        </a:xfrm>
      </p:grpSpPr>
      <p:grpSp>
        <p:nvGrpSpPr>
          <p:cNvPr id="117" name="グループ化 116"/>
          <p:cNvGrpSpPr/>
          <p:nvPr userDrawn="1"/>
        </p:nvGrpSpPr>
        <p:grpSpPr>
          <a:xfrm>
            <a:off x="4024186" y="2092719"/>
            <a:ext cx="4002631" cy="605404"/>
            <a:chOff x="1073297" y="6784950"/>
            <a:chExt cx="6003425" cy="908106"/>
          </a:xfrm>
          <a:solidFill>
            <a:schemeClr val="accent2">
              <a:lumMod val="20000"/>
              <a:lumOff val="80000"/>
            </a:schemeClr>
          </a:solidFill>
        </p:grpSpPr>
        <p:sp>
          <p:nvSpPr>
            <p:cNvPr id="118" name="正方形/長方形 117"/>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9" name="円/楕円 118"/>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0" name="円/楕円 119"/>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grpSp>
        <p:nvGrpSpPr>
          <p:cNvPr id="110" name="グループ化 109"/>
          <p:cNvGrpSpPr/>
          <p:nvPr userDrawn="1"/>
        </p:nvGrpSpPr>
        <p:grpSpPr>
          <a:xfrm>
            <a:off x="2258807" y="3387746"/>
            <a:ext cx="4002631" cy="605404"/>
            <a:chOff x="1073297" y="6784950"/>
            <a:chExt cx="6003425" cy="908106"/>
          </a:xfrm>
          <a:solidFill>
            <a:schemeClr val="accent3">
              <a:lumMod val="20000"/>
              <a:lumOff val="80000"/>
            </a:schemeClr>
          </a:solidFill>
        </p:grpSpPr>
        <p:sp>
          <p:nvSpPr>
            <p:cNvPr id="111" name="正方形/長方形 110"/>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2" name="円/楕円 111"/>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3" name="円/楕円 112"/>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sp>
        <p:nvSpPr>
          <p:cNvPr id="115" name="テキスト プレースホルダー 6"/>
          <p:cNvSpPr>
            <a:spLocks noGrp="1"/>
          </p:cNvSpPr>
          <p:nvPr>
            <p:ph type="body" sz="quarter" idx="25" hasCustomPrompt="1"/>
          </p:nvPr>
        </p:nvSpPr>
        <p:spPr>
          <a:xfrm>
            <a:off x="2640570" y="3465088"/>
            <a:ext cx="2926333" cy="480053"/>
          </a:xfrm>
        </p:spPr>
        <p:txBody>
          <a:bodyPr anchor="ctr">
            <a:noAutofit/>
          </a:bodyPr>
          <a:lstStyle>
            <a:lvl1pPr algn="r">
              <a:defRPr sz="19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16" name="テキスト プレースホルダー 6"/>
          <p:cNvSpPr>
            <a:spLocks noGrp="1"/>
          </p:cNvSpPr>
          <p:nvPr>
            <p:ph type="body" sz="quarter" idx="26" hasCustomPrompt="1"/>
          </p:nvPr>
        </p:nvSpPr>
        <p:spPr>
          <a:xfrm>
            <a:off x="6385610" y="3552227"/>
            <a:ext cx="3306636" cy="1130516"/>
          </a:xfrm>
        </p:spPr>
        <p:txBody>
          <a:bodyPr anchor="t">
            <a:noAutofit/>
          </a:bodyPr>
          <a:lstStyle>
            <a:lvl1pPr algn="l">
              <a:defRPr sz="1300" i="0" baseline="0">
                <a:solidFill>
                  <a:schemeClr val="tx2"/>
                </a:solidFill>
                <a:latin typeface="+mn-lt"/>
              </a:defRPr>
            </a:lvl1pPr>
          </a:lstStyle>
          <a:p>
            <a:pPr lvl="0"/>
            <a:r>
              <a:rPr kumimoji="1" lang="en-US" altLang="ja-JP" dirty="0"/>
              <a:t>Text goes here</a:t>
            </a:r>
            <a:endParaRPr kumimoji="1" lang="ja-JP" altLang="en-US" dirty="0"/>
          </a:p>
        </p:txBody>
      </p:sp>
      <p:grpSp>
        <p:nvGrpSpPr>
          <p:cNvPr id="108" name="グループ化 107"/>
          <p:cNvGrpSpPr/>
          <p:nvPr userDrawn="1"/>
        </p:nvGrpSpPr>
        <p:grpSpPr>
          <a:xfrm>
            <a:off x="509266" y="4682742"/>
            <a:ext cx="4002631" cy="605404"/>
            <a:chOff x="1073297" y="6784950"/>
            <a:chExt cx="6003425" cy="908106"/>
          </a:xfrm>
        </p:grpSpPr>
        <p:sp>
          <p:nvSpPr>
            <p:cNvPr id="99" name="正方形/長方形 98"/>
            <p:cNvSpPr/>
            <p:nvPr userDrawn="1"/>
          </p:nvSpPr>
          <p:spPr>
            <a:xfrm>
              <a:off x="1527349" y="6784951"/>
              <a:ext cx="5095320" cy="9081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2" name="円/楕円 101"/>
            <p:cNvSpPr/>
            <p:nvPr userDrawn="1"/>
          </p:nvSpPr>
          <p:spPr>
            <a:xfrm>
              <a:off x="6168617" y="6784951"/>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7" name="円/楕円 106"/>
            <p:cNvSpPr/>
            <p:nvPr userDrawn="1"/>
          </p:nvSpPr>
          <p:spPr>
            <a:xfrm>
              <a:off x="1073297" y="6784950"/>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60207"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nvGrpSpPr>
          <p:cNvPr id="70" name="グループ化 69"/>
          <p:cNvGrpSpPr/>
          <p:nvPr userDrawn="1"/>
        </p:nvGrpSpPr>
        <p:grpSpPr>
          <a:xfrm rot="3180000">
            <a:off x="-1493179" y="8014597"/>
            <a:ext cx="997540" cy="1690187"/>
            <a:chOff x="7305638" y="3002101"/>
            <a:chExt cx="2688353" cy="4554631"/>
          </a:xfrm>
        </p:grpSpPr>
        <p:grpSp>
          <p:nvGrpSpPr>
            <p:cNvPr id="71" name="グループ化 70"/>
            <p:cNvGrpSpPr/>
            <p:nvPr userDrawn="1"/>
          </p:nvGrpSpPr>
          <p:grpSpPr>
            <a:xfrm>
              <a:off x="8267831" y="5345989"/>
              <a:ext cx="763508" cy="2210743"/>
              <a:chOff x="8267831" y="5345989"/>
              <a:chExt cx="763508" cy="2210743"/>
            </a:xfrm>
          </p:grpSpPr>
          <p:sp>
            <p:nvSpPr>
              <p:cNvPr id="95" name="円/楕円 94"/>
              <p:cNvSpPr/>
              <p:nvPr userDrawn="1"/>
            </p:nvSpPr>
            <p:spPr>
              <a:xfrm>
                <a:off x="8267831" y="5345989"/>
                <a:ext cx="763508" cy="2210743"/>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6" name="円/楕円 95"/>
              <p:cNvSpPr/>
              <p:nvPr userDrawn="1"/>
            </p:nvSpPr>
            <p:spPr>
              <a:xfrm>
                <a:off x="8366877" y="5498390"/>
                <a:ext cx="566334" cy="16398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sp>
          <p:nvSpPr>
            <p:cNvPr id="72" name="弦 8"/>
            <p:cNvSpPr/>
            <p:nvPr userDrawn="1"/>
          </p:nvSpPr>
          <p:spPr>
            <a:xfrm rot="10800000">
              <a:off x="7932506" y="3996103"/>
              <a:ext cx="1435076" cy="2370993"/>
            </a:xfrm>
            <a:custGeom>
              <a:avLst/>
              <a:gdLst/>
              <a:ahLst/>
              <a:cxnLst/>
              <a:rect l="l" t="t" r="r" b="b"/>
              <a:pathLst>
                <a:path w="1969479" h="3253919">
                  <a:moveTo>
                    <a:pt x="984740" y="3253919"/>
                  </a:moveTo>
                  <a:cubicBezTo>
                    <a:pt x="362425" y="2811676"/>
                    <a:pt x="-3869" y="2109952"/>
                    <a:pt x="30" y="1362802"/>
                  </a:cubicBezTo>
                  <a:cubicBezTo>
                    <a:pt x="2628" y="865042"/>
                    <a:pt x="169314" y="389014"/>
                    <a:pt x="468726" y="0"/>
                  </a:cubicBezTo>
                  <a:lnTo>
                    <a:pt x="984740" y="0"/>
                  </a:lnTo>
                  <a:lnTo>
                    <a:pt x="1500508" y="0"/>
                  </a:lnTo>
                  <a:cubicBezTo>
                    <a:pt x="1805017" y="395392"/>
                    <a:pt x="1972090" y="880450"/>
                    <a:pt x="1969449" y="1386333"/>
                  </a:cubicBezTo>
                  <a:cubicBezTo>
                    <a:pt x="1965591" y="2125578"/>
                    <a:pt x="1599814" y="2816889"/>
                    <a:pt x="984740" y="3253919"/>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nvGrpSpPr>
            <p:cNvPr id="73" name="グループ化 72"/>
            <p:cNvGrpSpPr/>
            <p:nvPr userDrawn="1"/>
          </p:nvGrpSpPr>
          <p:grpSpPr>
            <a:xfrm flipH="1">
              <a:off x="8650044" y="5266273"/>
              <a:ext cx="1343947" cy="1366912"/>
              <a:chOff x="7305639" y="5547570"/>
              <a:chExt cx="1343947" cy="1366912"/>
            </a:xfrm>
            <a:solidFill>
              <a:schemeClr val="accent2">
                <a:lumMod val="50000"/>
              </a:schemeClr>
            </a:solidFill>
          </p:grpSpPr>
          <p:sp>
            <p:nvSpPr>
              <p:cNvPr id="91" name="直角三角形 90"/>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2" name="直角三角形 91"/>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3" name="正方形/長方形 92"/>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4" name="正方形/長方形 93"/>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grpSp>
          <p:nvGrpSpPr>
            <p:cNvPr id="74" name="グループ化 73"/>
            <p:cNvGrpSpPr/>
            <p:nvPr userDrawn="1"/>
          </p:nvGrpSpPr>
          <p:grpSpPr>
            <a:xfrm>
              <a:off x="7305638" y="5266273"/>
              <a:ext cx="1343947" cy="1366912"/>
              <a:chOff x="7305639" y="5547570"/>
              <a:chExt cx="1343947" cy="1366912"/>
            </a:xfrm>
            <a:solidFill>
              <a:schemeClr val="accent2">
                <a:lumMod val="50000"/>
              </a:schemeClr>
            </a:solidFill>
          </p:grpSpPr>
          <p:sp>
            <p:nvSpPr>
              <p:cNvPr id="87" name="直角三角形 86"/>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8" name="直角三角形 87"/>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9" name="正方形/長方形 88"/>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0" name="正方形/長方形 89"/>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grpSp>
          <p:nvGrpSpPr>
            <p:cNvPr id="75" name="グループ化 74"/>
            <p:cNvGrpSpPr/>
            <p:nvPr userDrawn="1"/>
          </p:nvGrpSpPr>
          <p:grpSpPr>
            <a:xfrm>
              <a:off x="7665303" y="3002101"/>
              <a:ext cx="1969480" cy="3253919"/>
              <a:chOff x="7665303" y="3002101"/>
              <a:chExt cx="1969480" cy="3253919"/>
            </a:xfrm>
          </p:grpSpPr>
          <p:sp>
            <p:nvSpPr>
              <p:cNvPr id="85" name="弦 8"/>
              <p:cNvSpPr/>
              <p:nvPr userDrawn="1"/>
            </p:nvSpPr>
            <p:spPr>
              <a:xfrm rot="10800000">
                <a:off x="8650043" y="3002101"/>
                <a:ext cx="984740" cy="3253919"/>
              </a:xfrm>
              <a:custGeom>
                <a:avLst/>
                <a:gdLst/>
                <a:ahLst/>
                <a:cxnLst/>
                <a:rect l="l" t="t" r="r" b="b"/>
                <a:pathLst>
                  <a:path w="984740" h="3253919">
                    <a:moveTo>
                      <a:pt x="984740" y="3253919"/>
                    </a:moveTo>
                    <a:cubicBezTo>
                      <a:pt x="362425" y="2811676"/>
                      <a:pt x="-3869" y="2109952"/>
                      <a:pt x="30" y="1362802"/>
                    </a:cubicBezTo>
                    <a:cubicBezTo>
                      <a:pt x="2628" y="865042"/>
                      <a:pt x="169314" y="389014"/>
                      <a:pt x="468726" y="0"/>
                    </a:cubicBezTo>
                    <a:lnTo>
                      <a:pt x="98474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6" name="弦 8"/>
              <p:cNvSpPr/>
              <p:nvPr userDrawn="1"/>
            </p:nvSpPr>
            <p:spPr>
              <a:xfrm>
                <a:off x="7665303" y="3002101"/>
                <a:ext cx="984740" cy="3253919"/>
              </a:xfrm>
              <a:custGeom>
                <a:avLst/>
                <a:gdLst/>
                <a:ahLst/>
                <a:cxnLst/>
                <a:rect l="l" t="t" r="r" b="b"/>
                <a:pathLst>
                  <a:path w="984740" h="3253919">
                    <a:moveTo>
                      <a:pt x="984740" y="0"/>
                    </a:moveTo>
                    <a:lnTo>
                      <a:pt x="984740" y="3253919"/>
                    </a:lnTo>
                    <a:lnTo>
                      <a:pt x="468972" y="3253919"/>
                    </a:lnTo>
                    <a:cubicBezTo>
                      <a:pt x="164463" y="2858527"/>
                      <a:pt x="-2610" y="2373469"/>
                      <a:pt x="31" y="1867586"/>
                    </a:cubicBezTo>
                    <a:cubicBezTo>
                      <a:pt x="3889" y="1128341"/>
                      <a:pt x="369666" y="437030"/>
                      <a:pt x="98474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grpSp>
          <p:nvGrpSpPr>
            <p:cNvPr id="76" name="グループ化 75"/>
            <p:cNvGrpSpPr/>
            <p:nvPr userDrawn="1"/>
          </p:nvGrpSpPr>
          <p:grpSpPr>
            <a:xfrm>
              <a:off x="7830833" y="3002102"/>
              <a:ext cx="1639326" cy="1035326"/>
              <a:chOff x="7830833" y="3002102"/>
              <a:chExt cx="1639326" cy="1035326"/>
            </a:xfrm>
          </p:grpSpPr>
          <p:sp>
            <p:nvSpPr>
              <p:cNvPr id="83" name="弦 8"/>
              <p:cNvSpPr/>
              <p:nvPr userDrawn="1"/>
            </p:nvSpPr>
            <p:spPr>
              <a:xfrm rot="10800000">
                <a:off x="8650043" y="3002102"/>
                <a:ext cx="820116" cy="1035325"/>
              </a:xfrm>
              <a:custGeom>
                <a:avLst/>
                <a:gdLst/>
                <a:ahLst/>
                <a:cxnLst/>
                <a:rect l="l" t="t" r="r" b="b"/>
                <a:pathLst>
                  <a:path w="820116" h="1035325">
                    <a:moveTo>
                      <a:pt x="820116" y="1035325"/>
                    </a:moveTo>
                    <a:cubicBezTo>
                      <a:pt x="445216" y="768905"/>
                      <a:pt x="163231" y="408315"/>
                      <a:pt x="0" y="0"/>
                    </a:cubicBezTo>
                    <a:lnTo>
                      <a:pt x="820116"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4" name="弦 8"/>
              <p:cNvSpPr/>
              <p:nvPr userDrawn="1"/>
            </p:nvSpPr>
            <p:spPr>
              <a:xfrm>
                <a:off x="7830833" y="3002102"/>
                <a:ext cx="819211" cy="1035326"/>
              </a:xfrm>
              <a:custGeom>
                <a:avLst/>
                <a:gdLst/>
                <a:ahLst/>
                <a:cxnLst/>
                <a:rect l="l" t="t" r="r" b="b"/>
                <a:pathLst>
                  <a:path w="819211" h="1035326">
                    <a:moveTo>
                      <a:pt x="819211" y="0"/>
                    </a:moveTo>
                    <a:lnTo>
                      <a:pt x="819211" y="1035326"/>
                    </a:lnTo>
                    <a:lnTo>
                      <a:pt x="0" y="1035326"/>
                    </a:lnTo>
                    <a:cubicBezTo>
                      <a:pt x="162564" y="626542"/>
                      <a:pt x="444666" y="266126"/>
                      <a:pt x="819211"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grpSp>
          <p:nvGrpSpPr>
            <p:cNvPr id="77" name="グループ化 76"/>
            <p:cNvGrpSpPr/>
            <p:nvPr userDrawn="1"/>
          </p:nvGrpSpPr>
          <p:grpSpPr>
            <a:xfrm>
              <a:off x="8239071" y="3682019"/>
              <a:ext cx="821030" cy="821030"/>
              <a:chOff x="11914174" y="3199309"/>
              <a:chExt cx="990518" cy="990518"/>
            </a:xfrm>
          </p:grpSpPr>
          <p:sp>
            <p:nvSpPr>
              <p:cNvPr id="81" name="円/楕円 80"/>
              <p:cNvSpPr/>
              <p:nvPr userDrawn="1"/>
            </p:nvSpPr>
            <p:spPr>
              <a:xfrm>
                <a:off x="11914174" y="3199309"/>
                <a:ext cx="990518" cy="99051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2" name="円/楕円 81"/>
              <p:cNvSpPr/>
              <p:nvPr userDrawn="1"/>
            </p:nvSpPr>
            <p:spPr>
              <a:xfrm>
                <a:off x="12002891" y="3288026"/>
                <a:ext cx="813084" cy="8130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grpSp>
          <p:nvGrpSpPr>
            <p:cNvPr id="78" name="グループ化 77"/>
            <p:cNvGrpSpPr/>
            <p:nvPr userDrawn="1"/>
          </p:nvGrpSpPr>
          <p:grpSpPr>
            <a:xfrm>
              <a:off x="8562396" y="5264781"/>
              <a:ext cx="174376" cy="1354190"/>
              <a:chOff x="8562396" y="5264781"/>
              <a:chExt cx="174376" cy="1354190"/>
            </a:xfrm>
          </p:grpSpPr>
          <p:sp>
            <p:nvSpPr>
              <p:cNvPr id="79" name="台形 59"/>
              <p:cNvSpPr/>
              <p:nvPr userDrawn="1"/>
            </p:nvSpPr>
            <p:spPr>
              <a:xfrm rot="10800000">
                <a:off x="8649584"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0" name="台形 59"/>
              <p:cNvSpPr/>
              <p:nvPr userDrawn="1"/>
            </p:nvSpPr>
            <p:spPr>
              <a:xfrm rot="10800000" flipH="1">
                <a:off x="8562396"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grpSp>
      <p:cxnSp>
        <p:nvCxnSpPr>
          <p:cNvPr id="97" name="直線コネクタ 96"/>
          <p:cNvCxnSpPr/>
          <p:nvPr userDrawn="1"/>
        </p:nvCxnSpPr>
        <p:spPr>
          <a:xfrm flipH="1">
            <a:off x="2116300" y="1643373"/>
            <a:ext cx="6582504" cy="487466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98" name="円/楕円 97"/>
          <p:cNvSpPr/>
          <p:nvPr userDrawn="1"/>
        </p:nvSpPr>
        <p:spPr>
          <a:xfrm>
            <a:off x="4072367" y="4848671"/>
            <a:ext cx="273563" cy="2735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1" name="円/楕円 100"/>
          <p:cNvSpPr/>
          <p:nvPr userDrawn="1"/>
        </p:nvSpPr>
        <p:spPr>
          <a:xfrm>
            <a:off x="7588032" y="2258652"/>
            <a:ext cx="273563" cy="2735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4" name="テキスト プレースホルダー 6"/>
          <p:cNvSpPr>
            <a:spLocks noGrp="1"/>
          </p:cNvSpPr>
          <p:nvPr>
            <p:ph type="body" sz="quarter" idx="21" hasCustomPrompt="1"/>
          </p:nvPr>
        </p:nvSpPr>
        <p:spPr>
          <a:xfrm>
            <a:off x="891027" y="4760098"/>
            <a:ext cx="2926333" cy="480053"/>
          </a:xfrm>
        </p:spPr>
        <p:txBody>
          <a:bodyPr anchor="ctr">
            <a:noAutofit/>
          </a:bodyPr>
          <a:lstStyle>
            <a:lvl1pPr algn="r">
              <a:defRPr sz="19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05" name="テキスト プレースホルダー 6"/>
          <p:cNvSpPr>
            <a:spLocks noGrp="1"/>
          </p:cNvSpPr>
          <p:nvPr>
            <p:ph type="body" sz="quarter" idx="24" hasCustomPrompt="1"/>
          </p:nvPr>
        </p:nvSpPr>
        <p:spPr>
          <a:xfrm>
            <a:off x="4636049" y="4847243"/>
            <a:ext cx="3306636" cy="1130516"/>
          </a:xfrm>
        </p:spPr>
        <p:txBody>
          <a:bodyPr anchor="t">
            <a:noAutofit/>
          </a:bodyPr>
          <a:lstStyle>
            <a:lvl1pPr algn="l">
              <a:defRPr sz="1300" i="0" baseline="0">
                <a:solidFill>
                  <a:schemeClr val="tx2"/>
                </a:solidFill>
                <a:latin typeface="+mn-lt"/>
              </a:defRPr>
            </a:lvl1pPr>
          </a:lstStyle>
          <a:p>
            <a:pPr lvl="0"/>
            <a:r>
              <a:rPr kumimoji="1" lang="en-US" altLang="ja-JP" dirty="0"/>
              <a:t>Text goes here</a:t>
            </a:r>
            <a:endParaRPr kumimoji="1" lang="ja-JP" altLang="en-US" dirty="0"/>
          </a:p>
        </p:txBody>
      </p:sp>
      <p:sp>
        <p:nvSpPr>
          <p:cNvPr id="100" name="円/楕円 99"/>
          <p:cNvSpPr/>
          <p:nvPr userDrawn="1"/>
        </p:nvSpPr>
        <p:spPr>
          <a:xfrm>
            <a:off x="5830199" y="3553661"/>
            <a:ext cx="273563" cy="2735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1" name="テキスト プレースホルダー 6"/>
          <p:cNvSpPr>
            <a:spLocks noGrp="1"/>
          </p:cNvSpPr>
          <p:nvPr>
            <p:ph type="body" sz="quarter" idx="27" hasCustomPrompt="1"/>
          </p:nvPr>
        </p:nvSpPr>
        <p:spPr>
          <a:xfrm>
            <a:off x="4405947" y="2170079"/>
            <a:ext cx="2926333" cy="480053"/>
          </a:xfrm>
        </p:spPr>
        <p:txBody>
          <a:bodyPr anchor="ctr">
            <a:noAutofit/>
          </a:bodyPr>
          <a:lstStyle>
            <a:lvl1pPr algn="r">
              <a:defRPr sz="19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122" name="テキスト プレースホルダー 6"/>
          <p:cNvSpPr>
            <a:spLocks noGrp="1"/>
          </p:cNvSpPr>
          <p:nvPr>
            <p:ph type="body" sz="quarter" idx="28" hasCustomPrompt="1"/>
          </p:nvPr>
        </p:nvSpPr>
        <p:spPr>
          <a:xfrm>
            <a:off x="8150989" y="2257219"/>
            <a:ext cx="3306636" cy="1130516"/>
          </a:xfrm>
        </p:spPr>
        <p:txBody>
          <a:bodyPr anchor="t">
            <a:noAutofit/>
          </a:bodyPr>
          <a:lstStyle>
            <a:lvl1pPr algn="l">
              <a:defRPr sz="13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696596052"/>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Numeric List - 4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円/楕円 10"/>
          <p:cNvSpPr/>
          <p:nvPr userDrawn="1"/>
        </p:nvSpPr>
        <p:spPr>
          <a:xfrm>
            <a:off x="5520635" y="2273935"/>
            <a:ext cx="432085" cy="4320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sz="2100" dirty="0">
                <a:solidFill>
                  <a:prstClr val="white"/>
                </a:solidFill>
              </a:rPr>
              <a:t>1</a:t>
            </a:r>
            <a:endParaRPr kumimoji="1" lang="ja-JP" altLang="en-US" sz="2100" dirty="0">
              <a:solidFill>
                <a:prstClr val="white"/>
              </a:solidFill>
            </a:endParaRPr>
          </a:p>
        </p:txBody>
      </p:sp>
      <p:sp>
        <p:nvSpPr>
          <p:cNvPr id="12" name="円/楕円 11"/>
          <p:cNvSpPr/>
          <p:nvPr userDrawn="1"/>
        </p:nvSpPr>
        <p:spPr>
          <a:xfrm>
            <a:off x="5520635" y="3181195"/>
            <a:ext cx="432085"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sz="2100" dirty="0">
                <a:solidFill>
                  <a:prstClr val="white"/>
                </a:solidFill>
              </a:rPr>
              <a:t>2</a:t>
            </a:r>
            <a:endParaRPr kumimoji="1" lang="ja-JP" altLang="en-US" sz="2100" dirty="0">
              <a:solidFill>
                <a:prstClr val="white"/>
              </a:solidFill>
            </a:endParaRPr>
          </a:p>
        </p:txBody>
      </p:sp>
      <p:sp>
        <p:nvSpPr>
          <p:cNvPr id="13" name="円/楕円 12"/>
          <p:cNvSpPr/>
          <p:nvPr userDrawn="1"/>
        </p:nvSpPr>
        <p:spPr>
          <a:xfrm>
            <a:off x="5520635" y="4088455"/>
            <a:ext cx="432085"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sz="2100" dirty="0">
                <a:solidFill>
                  <a:prstClr val="white"/>
                </a:solidFill>
              </a:rPr>
              <a:t>3</a:t>
            </a:r>
            <a:endParaRPr kumimoji="1" lang="ja-JP" altLang="en-US" sz="2100" dirty="0">
              <a:solidFill>
                <a:prstClr val="white"/>
              </a:solidFill>
            </a:endParaRPr>
          </a:p>
        </p:txBody>
      </p:sp>
      <p:sp>
        <p:nvSpPr>
          <p:cNvPr id="14" name="円/楕円 13"/>
          <p:cNvSpPr/>
          <p:nvPr userDrawn="1"/>
        </p:nvSpPr>
        <p:spPr>
          <a:xfrm>
            <a:off x="5520635" y="4995715"/>
            <a:ext cx="432085"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sz="2100" dirty="0">
                <a:solidFill>
                  <a:prstClr val="white"/>
                </a:solidFill>
              </a:rPr>
              <a:t>4</a:t>
            </a:r>
            <a:endParaRPr kumimoji="1" lang="ja-JP" altLang="en-US" sz="2100" dirty="0">
              <a:solidFill>
                <a:prstClr val="white"/>
              </a:solidFill>
            </a:endParaRPr>
          </a:p>
        </p:txBody>
      </p:sp>
      <p:sp>
        <p:nvSpPr>
          <p:cNvPr id="18" name="テキスト プレースホルダー 6"/>
          <p:cNvSpPr>
            <a:spLocks noGrp="1"/>
          </p:cNvSpPr>
          <p:nvPr>
            <p:ph type="body" sz="quarter" idx="16" hasCustomPrompt="1"/>
          </p:nvPr>
        </p:nvSpPr>
        <p:spPr>
          <a:xfrm>
            <a:off x="6001126" y="2133836"/>
            <a:ext cx="5669393" cy="718923"/>
          </a:xfrm>
        </p:spPr>
        <p:txBody>
          <a:bodyPr anchor="ctr">
            <a:normAutofit/>
          </a:bodyPr>
          <a:lstStyle>
            <a:lvl1pPr algn="l">
              <a:defRPr sz="1300"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6001126" y="3042255"/>
            <a:ext cx="5669393" cy="718923"/>
          </a:xfrm>
        </p:spPr>
        <p:txBody>
          <a:bodyPr anchor="ctr">
            <a:normAutofit/>
          </a:bodyPr>
          <a:lstStyle>
            <a:lvl1pPr algn="l">
              <a:defRPr sz="1300"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6001126" y="3950673"/>
            <a:ext cx="5669393" cy="718923"/>
          </a:xfrm>
        </p:spPr>
        <p:txBody>
          <a:bodyPr anchor="ctr">
            <a:normAutofit/>
          </a:bodyPr>
          <a:lstStyle>
            <a:lvl1pPr algn="l">
              <a:defRPr sz="1300"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6001126" y="4859092"/>
            <a:ext cx="5669393" cy="718923"/>
          </a:xfrm>
        </p:spPr>
        <p:txBody>
          <a:bodyPr anchor="ctr">
            <a:normAutofit/>
          </a:bodyPr>
          <a:lstStyle>
            <a:lvl1pPr algn="l">
              <a:defRPr sz="1300" i="0" baseline="0">
                <a:solidFill>
                  <a:schemeClr val="tx2"/>
                </a:solidFill>
                <a:latin typeface="+mn-lt"/>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28" hasCustomPrompt="1"/>
          </p:nvPr>
        </p:nvSpPr>
        <p:spPr>
          <a:xfrm>
            <a:off x="522560" y="2199156"/>
            <a:ext cx="4596589" cy="3316275"/>
          </a:xfrm>
        </p:spPr>
        <p:txBody>
          <a:bodyPr anchor="ctr">
            <a:noAutofit/>
          </a:bodyPr>
          <a:lstStyle>
            <a:lvl1pPr algn="ctr">
              <a:defRPr sz="2700" i="0" baseline="0">
                <a:solidFill>
                  <a:schemeClr val="tx2"/>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61286709"/>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Numeric List - 5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円/楕円 10"/>
          <p:cNvSpPr/>
          <p:nvPr userDrawn="1"/>
        </p:nvSpPr>
        <p:spPr>
          <a:xfrm>
            <a:off x="5520635" y="1768179"/>
            <a:ext cx="432085" cy="4320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sz="2100" dirty="0">
                <a:solidFill>
                  <a:prstClr val="white"/>
                </a:solidFill>
              </a:rPr>
              <a:t>1</a:t>
            </a:r>
            <a:endParaRPr kumimoji="1" lang="ja-JP" altLang="en-US" sz="2100" dirty="0">
              <a:solidFill>
                <a:prstClr val="white"/>
              </a:solidFill>
            </a:endParaRPr>
          </a:p>
        </p:txBody>
      </p:sp>
      <p:sp>
        <p:nvSpPr>
          <p:cNvPr id="12" name="円/楕円 11"/>
          <p:cNvSpPr/>
          <p:nvPr userDrawn="1"/>
        </p:nvSpPr>
        <p:spPr>
          <a:xfrm>
            <a:off x="5520635" y="2675439"/>
            <a:ext cx="432085"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sz="2100" dirty="0">
                <a:solidFill>
                  <a:prstClr val="white"/>
                </a:solidFill>
              </a:rPr>
              <a:t>2</a:t>
            </a:r>
            <a:endParaRPr kumimoji="1" lang="ja-JP" altLang="en-US" sz="2100" dirty="0">
              <a:solidFill>
                <a:prstClr val="white"/>
              </a:solidFill>
            </a:endParaRPr>
          </a:p>
        </p:txBody>
      </p:sp>
      <p:sp>
        <p:nvSpPr>
          <p:cNvPr id="13" name="円/楕円 12"/>
          <p:cNvSpPr/>
          <p:nvPr userDrawn="1"/>
        </p:nvSpPr>
        <p:spPr>
          <a:xfrm>
            <a:off x="5520635" y="3582699"/>
            <a:ext cx="432085"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sz="2100" dirty="0">
                <a:solidFill>
                  <a:prstClr val="white"/>
                </a:solidFill>
              </a:rPr>
              <a:t>3</a:t>
            </a:r>
            <a:endParaRPr kumimoji="1" lang="ja-JP" altLang="en-US" sz="2100" dirty="0">
              <a:solidFill>
                <a:prstClr val="white"/>
              </a:solidFill>
            </a:endParaRPr>
          </a:p>
        </p:txBody>
      </p:sp>
      <p:sp>
        <p:nvSpPr>
          <p:cNvPr id="14" name="円/楕円 13"/>
          <p:cNvSpPr/>
          <p:nvPr userDrawn="1"/>
        </p:nvSpPr>
        <p:spPr>
          <a:xfrm>
            <a:off x="5520635" y="4489959"/>
            <a:ext cx="432085"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sz="2100" dirty="0">
                <a:solidFill>
                  <a:prstClr val="white"/>
                </a:solidFill>
              </a:rPr>
              <a:t>4</a:t>
            </a:r>
            <a:endParaRPr kumimoji="1" lang="ja-JP" altLang="en-US" sz="2100" dirty="0">
              <a:solidFill>
                <a:prstClr val="white"/>
              </a:solidFill>
            </a:endParaRPr>
          </a:p>
        </p:txBody>
      </p:sp>
      <p:sp>
        <p:nvSpPr>
          <p:cNvPr id="15" name="円/楕円 14"/>
          <p:cNvSpPr/>
          <p:nvPr userDrawn="1"/>
        </p:nvSpPr>
        <p:spPr>
          <a:xfrm>
            <a:off x="5520635" y="5397219"/>
            <a:ext cx="432085" cy="43204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sz="2100" dirty="0">
                <a:solidFill>
                  <a:prstClr val="white"/>
                </a:solidFill>
              </a:rPr>
              <a:t>5</a:t>
            </a:r>
            <a:endParaRPr kumimoji="1" lang="ja-JP" altLang="en-US" sz="2100" dirty="0">
              <a:solidFill>
                <a:prstClr val="white"/>
              </a:solidFill>
            </a:endParaRPr>
          </a:p>
        </p:txBody>
      </p:sp>
      <p:sp>
        <p:nvSpPr>
          <p:cNvPr id="18" name="テキスト プレースホルダー 6"/>
          <p:cNvSpPr>
            <a:spLocks noGrp="1"/>
          </p:cNvSpPr>
          <p:nvPr>
            <p:ph type="body" sz="quarter" idx="16" hasCustomPrompt="1"/>
          </p:nvPr>
        </p:nvSpPr>
        <p:spPr>
          <a:xfrm>
            <a:off x="6001104" y="1628080"/>
            <a:ext cx="5727456" cy="718923"/>
          </a:xfrm>
        </p:spPr>
        <p:txBody>
          <a:bodyPr anchor="ctr">
            <a:normAutofit/>
          </a:bodyPr>
          <a:lstStyle>
            <a:lvl1pPr algn="l">
              <a:defRPr sz="1300"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6001104" y="2536499"/>
            <a:ext cx="5727456" cy="718923"/>
          </a:xfrm>
        </p:spPr>
        <p:txBody>
          <a:bodyPr anchor="ctr">
            <a:normAutofit/>
          </a:bodyPr>
          <a:lstStyle>
            <a:lvl1pPr algn="l">
              <a:defRPr sz="1300"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6001104" y="3444917"/>
            <a:ext cx="5727456" cy="718923"/>
          </a:xfrm>
        </p:spPr>
        <p:txBody>
          <a:bodyPr anchor="ctr">
            <a:normAutofit/>
          </a:bodyPr>
          <a:lstStyle>
            <a:lvl1pPr algn="l">
              <a:defRPr sz="1300"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6001104" y="4353335"/>
            <a:ext cx="5727456" cy="718923"/>
          </a:xfrm>
        </p:spPr>
        <p:txBody>
          <a:bodyPr anchor="ctr">
            <a:normAutofit/>
          </a:bodyPr>
          <a:lstStyle>
            <a:lvl1pPr algn="l">
              <a:defRPr sz="1300"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6" hasCustomPrompt="1"/>
          </p:nvPr>
        </p:nvSpPr>
        <p:spPr>
          <a:xfrm>
            <a:off x="6001104" y="5261753"/>
            <a:ext cx="5727456" cy="718923"/>
          </a:xfrm>
        </p:spPr>
        <p:txBody>
          <a:bodyPr anchor="ctr">
            <a:normAutofit/>
          </a:bodyPr>
          <a:lstStyle>
            <a:lvl1pPr algn="l">
              <a:defRPr sz="1300" i="0" baseline="0">
                <a:solidFill>
                  <a:schemeClr val="tx2"/>
                </a:solidFill>
                <a:latin typeface="+mn-lt"/>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522560" y="2150776"/>
            <a:ext cx="4596589" cy="3316275"/>
          </a:xfrm>
        </p:spPr>
        <p:txBody>
          <a:bodyPr anchor="ctr">
            <a:noAutofit/>
          </a:bodyPr>
          <a:lstStyle>
            <a:lvl1pPr algn="ctr">
              <a:defRPr sz="2700" i="0" baseline="0">
                <a:solidFill>
                  <a:schemeClr val="tx2"/>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64558072"/>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ustom Layout">
    <p:bg>
      <p:bgPr>
        <a:blipFill rotWithShape="0">
          <a:blip r:embed="rId2"/>
          <a:stretch>
            <a:fillRect/>
          </a:stretch>
        </a:blip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1" y="0"/>
            <a:ext cx="12192000" cy="6858000"/>
          </a:xfr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r>
              <a:rPr kumimoji="0" lang="en-US" sz="2800" b="0" i="0" u="none" strike="noStrike" kern="1200" cap="none" spc="0" normalizeH="0" baseline="0" noProof="0">
                <a:ln>
                  <a:noFill/>
                </a:ln>
                <a:solidFill>
                  <a:schemeClr val="tx1"/>
                </a:solidFill>
                <a:effectLst/>
                <a:uLnTx/>
                <a:uFillTx/>
                <a:latin typeface="+mn-lt"/>
                <a:ea typeface="+mn-ea"/>
                <a:cs typeface="+mn-cs"/>
              </a:rPr>
              <a:t> </a:t>
            </a:r>
          </a:p>
        </p:txBody>
      </p:sp>
      <p:sp>
        <p:nvSpPr>
          <p:cNvPr id="2" name="日期占位符 1"/>
          <p:cNvSpPr>
            <a:spLocks noGrp="1"/>
          </p:cNvSpPr>
          <p:nvPr>
            <p:ph type="dt" sz="half" idx="11"/>
          </p:nvPr>
        </p:nvSpPr>
        <p:spPr/>
        <p:txBody>
          <a:bodyPr/>
          <a:lstStyle/>
          <a:p>
            <a:pPr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3" name="页脚占位符 2"/>
          <p:cNvSpPr>
            <a:spLocks noGrp="1"/>
          </p:cNvSpPr>
          <p:nvPr>
            <p:ph type="ftr" sz="quarter" idx="12"/>
          </p:nvPr>
        </p:nvSpPr>
        <p:spPr/>
        <p:txBody>
          <a:bodyPr/>
          <a:lstStyle/>
          <a:p>
            <a:pPr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4" name="灯片编号占位符 3"/>
          <p:cNvSpPr>
            <a:spLocks noGrp="1"/>
          </p:cNvSpPr>
          <p:nvPr>
            <p:ph type="sldNum" sz="quarter" idx="13"/>
          </p:nvPr>
        </p:nvSpPr>
        <p:spPr/>
        <p:txBody>
          <a:bodyPr/>
          <a:lstStyle/>
          <a:p>
            <a:pPr eaLnBrk="1" fontAlgn="auto" hangingPunct="1">
              <a:spcBef>
                <a:spcPts val="0"/>
              </a:spcBef>
              <a:spcAft>
                <a:spcPts val="0"/>
              </a:spcAft>
              <a:defRPr/>
            </a:pPr>
            <a:fld id="{B412E509-39C7-4E6D-9B94-37C505AE6F5A}" type="slidenum">
              <a:rPr lang="zh-CN" altLang="en-US" smtClean="0">
                <a:solidFill>
                  <a:prstClr val="black">
                    <a:tint val="75000"/>
                  </a:prstClr>
                </a:solidFill>
                <a:latin typeface="Calibri"/>
                <a:ea typeface="宋体"/>
              </a:rPr>
              <a:pPr eaLnBrk="1" fontAlgn="auto" hangingPunct="1">
                <a:spcBef>
                  <a:spcPts val="0"/>
                </a:spcBef>
                <a:spcAft>
                  <a:spcPts val="0"/>
                </a:spcAft>
                <a:defRPr/>
              </a:pPr>
              <a:t>‹Nº›</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247332434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 Keywords and Descriptions">
    <p:spTree>
      <p:nvGrpSpPr>
        <p:cNvPr id="1" name=""/>
        <p:cNvGrpSpPr/>
        <p:nvPr/>
      </p:nvGrpSpPr>
      <p:grpSpPr>
        <a:xfrm>
          <a:off x="0" y="0"/>
          <a:ext cx="0" cy="0"/>
          <a:chOff x="0" y="0"/>
          <a:chExt cx="0" cy="0"/>
        </a:xfrm>
      </p:grpSpPr>
      <p:sp>
        <p:nvSpPr>
          <p:cNvPr id="38" name="角丸四角形 37"/>
          <p:cNvSpPr/>
          <p:nvPr userDrawn="1"/>
        </p:nvSpPr>
        <p:spPr>
          <a:xfrm>
            <a:off x="831197" y="5275016"/>
            <a:ext cx="10530543" cy="726909"/>
          </a:xfrm>
          <a:prstGeom prst="roundRect">
            <a:avLst>
              <a:gd name="adj" fmla="val 50000"/>
            </a:avLst>
          </a:prstGeom>
          <a:solidFill>
            <a:schemeClr val="accent5">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1600" dirty="0">
              <a:solidFill>
                <a:prstClr val="white"/>
              </a:solidFill>
              <a:latin typeface="Route 159 Light" pitchFamily="50" charset="0"/>
            </a:endParaRPr>
          </a:p>
        </p:txBody>
      </p:sp>
      <p:sp>
        <p:nvSpPr>
          <p:cNvPr id="37" name="角丸四角形 36"/>
          <p:cNvSpPr/>
          <p:nvPr userDrawn="1"/>
        </p:nvSpPr>
        <p:spPr>
          <a:xfrm>
            <a:off x="831197" y="4364762"/>
            <a:ext cx="10530543" cy="726909"/>
          </a:xfrm>
          <a:prstGeom prst="roundRect">
            <a:avLst>
              <a:gd name="adj" fmla="val 50000"/>
            </a:avLst>
          </a:prstGeom>
          <a:solidFill>
            <a:schemeClr val="accent4">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1600" dirty="0">
              <a:solidFill>
                <a:prstClr val="white"/>
              </a:solidFill>
              <a:latin typeface="Route 159 Light" pitchFamily="50" charset="0"/>
            </a:endParaRPr>
          </a:p>
        </p:txBody>
      </p:sp>
      <p:sp>
        <p:nvSpPr>
          <p:cNvPr id="36" name="角丸四角形 35"/>
          <p:cNvSpPr/>
          <p:nvPr userDrawn="1"/>
        </p:nvSpPr>
        <p:spPr>
          <a:xfrm>
            <a:off x="831197" y="1633996"/>
            <a:ext cx="10530543" cy="726909"/>
          </a:xfrm>
          <a:prstGeom prst="roundRect">
            <a:avLst>
              <a:gd name="adj" fmla="val 50000"/>
            </a:avLst>
          </a:prstGeom>
          <a:solidFill>
            <a:schemeClr val="accent1">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1600" dirty="0">
              <a:solidFill>
                <a:prstClr val="white"/>
              </a:solidFill>
              <a:latin typeface="Route 159 Light" pitchFamily="50" charset="0"/>
            </a:endParaRPr>
          </a:p>
        </p:txBody>
      </p:sp>
      <p:sp>
        <p:nvSpPr>
          <p:cNvPr id="35" name="角丸四角形 34"/>
          <p:cNvSpPr/>
          <p:nvPr userDrawn="1"/>
        </p:nvSpPr>
        <p:spPr>
          <a:xfrm>
            <a:off x="831197" y="2544252"/>
            <a:ext cx="10530543" cy="726909"/>
          </a:xfrm>
          <a:prstGeom prst="roundRect">
            <a:avLst>
              <a:gd name="adj" fmla="val 50000"/>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1600" dirty="0">
              <a:solidFill>
                <a:prstClr val="white"/>
              </a:solidFill>
              <a:latin typeface="Route 159 Light" pitchFamily="50" charset="0"/>
            </a:endParaRPr>
          </a:p>
        </p:txBody>
      </p:sp>
      <p:sp>
        <p:nvSpPr>
          <p:cNvPr id="33" name="角丸四角形 32"/>
          <p:cNvSpPr/>
          <p:nvPr userDrawn="1"/>
        </p:nvSpPr>
        <p:spPr>
          <a:xfrm>
            <a:off x="831197" y="3454507"/>
            <a:ext cx="10530543" cy="726909"/>
          </a:xfrm>
          <a:prstGeom prst="roundRect">
            <a:avLst>
              <a:gd name="adj" fmla="val 50000"/>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1600" dirty="0">
              <a:solidFill>
                <a:prstClr val="white"/>
              </a:solidFill>
              <a:latin typeface="Route 159 Light" pitchFamily="50" charset="0"/>
            </a:endParaRPr>
          </a:p>
        </p:txBody>
      </p:sp>
      <p:sp>
        <p:nvSpPr>
          <p:cNvPr id="5" name="円/楕円 4"/>
          <p:cNvSpPr/>
          <p:nvPr userDrawn="1"/>
        </p:nvSpPr>
        <p:spPr>
          <a:xfrm>
            <a:off x="10705880" y="1721621"/>
            <a:ext cx="552048" cy="552000"/>
          </a:xfrm>
          <a:prstGeom prst="ellips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44" name="円/楕円 43"/>
          <p:cNvSpPr/>
          <p:nvPr userDrawn="1"/>
        </p:nvSpPr>
        <p:spPr>
          <a:xfrm>
            <a:off x="10705880" y="2631537"/>
            <a:ext cx="552048" cy="552000"/>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45" name="円/楕円 44"/>
          <p:cNvSpPr/>
          <p:nvPr userDrawn="1"/>
        </p:nvSpPr>
        <p:spPr>
          <a:xfrm>
            <a:off x="10705880" y="3541792"/>
            <a:ext cx="552048" cy="552000"/>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46" name="円/楕円 45"/>
          <p:cNvSpPr/>
          <p:nvPr userDrawn="1"/>
        </p:nvSpPr>
        <p:spPr>
          <a:xfrm>
            <a:off x="10705880" y="4452385"/>
            <a:ext cx="552048" cy="552000"/>
          </a:xfrm>
          <a:prstGeom prst="ellipse">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B143DD"/>
              </a:solidFill>
            </a:endParaRPr>
          </a:p>
        </p:txBody>
      </p:sp>
      <p:sp>
        <p:nvSpPr>
          <p:cNvPr id="47" name="円/楕円 46"/>
          <p:cNvSpPr/>
          <p:nvPr userDrawn="1"/>
        </p:nvSpPr>
        <p:spPr>
          <a:xfrm>
            <a:off x="10705880" y="5362641"/>
            <a:ext cx="552048" cy="552000"/>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8" name="テキスト プレースホルダー 6"/>
          <p:cNvSpPr>
            <a:spLocks noGrp="1"/>
          </p:cNvSpPr>
          <p:nvPr>
            <p:ph type="body" sz="quarter" idx="16" hasCustomPrompt="1"/>
          </p:nvPr>
        </p:nvSpPr>
        <p:spPr>
          <a:xfrm>
            <a:off x="4615556" y="1637991"/>
            <a:ext cx="5997967" cy="718923"/>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4615556" y="2548245"/>
            <a:ext cx="5997967" cy="718923"/>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4615556" y="3458500"/>
            <a:ext cx="5997967" cy="718923"/>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4615556" y="4368755"/>
            <a:ext cx="5997967" cy="718923"/>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6" hasCustomPrompt="1"/>
          </p:nvPr>
        </p:nvSpPr>
        <p:spPr>
          <a:xfrm>
            <a:off x="4615556" y="5279011"/>
            <a:ext cx="5997967" cy="718923"/>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19" name="角丸四角形 18"/>
          <p:cNvSpPr/>
          <p:nvPr userDrawn="1"/>
        </p:nvSpPr>
        <p:spPr>
          <a:xfrm>
            <a:off x="923567" y="1721291"/>
            <a:ext cx="3408340" cy="552340"/>
          </a:xfrm>
          <a:prstGeom prst="roundRect">
            <a:avLst>
              <a:gd name="adj" fmla="val 50000"/>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1600" dirty="0">
              <a:solidFill>
                <a:prstClr val="white"/>
              </a:solidFill>
              <a:latin typeface="Route 159 Light" pitchFamily="50" charset="0"/>
            </a:endParaRPr>
          </a:p>
        </p:txBody>
      </p:sp>
      <p:sp>
        <p:nvSpPr>
          <p:cNvPr id="20" name="角丸四角形 19"/>
          <p:cNvSpPr/>
          <p:nvPr userDrawn="1"/>
        </p:nvSpPr>
        <p:spPr>
          <a:xfrm>
            <a:off x="923567" y="2631553"/>
            <a:ext cx="3408340" cy="552340"/>
          </a:xfrm>
          <a:prstGeom prst="roundRect">
            <a:avLst>
              <a:gd name="adj" fmla="val 50000"/>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1600" dirty="0">
              <a:solidFill>
                <a:prstClr val="white"/>
              </a:solidFill>
              <a:latin typeface="Route 159 Light" pitchFamily="50" charset="0"/>
            </a:endParaRPr>
          </a:p>
        </p:txBody>
      </p:sp>
      <p:sp>
        <p:nvSpPr>
          <p:cNvPr id="21" name="角丸四角形 20"/>
          <p:cNvSpPr/>
          <p:nvPr userDrawn="1"/>
        </p:nvSpPr>
        <p:spPr>
          <a:xfrm>
            <a:off x="923567" y="5362303"/>
            <a:ext cx="3408340" cy="552340"/>
          </a:xfrm>
          <a:prstGeom prst="roundRect">
            <a:avLst>
              <a:gd name="adj" fmla="val 50000"/>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1600" dirty="0">
              <a:solidFill>
                <a:prstClr val="white"/>
              </a:solidFill>
              <a:latin typeface="Route 159 Light" pitchFamily="50" charset="0"/>
            </a:endParaRPr>
          </a:p>
        </p:txBody>
      </p:sp>
      <p:sp>
        <p:nvSpPr>
          <p:cNvPr id="23" name="角丸四角形 22"/>
          <p:cNvSpPr/>
          <p:nvPr userDrawn="1"/>
        </p:nvSpPr>
        <p:spPr>
          <a:xfrm>
            <a:off x="923567" y="3541803"/>
            <a:ext cx="3408340" cy="552340"/>
          </a:xfrm>
          <a:prstGeom prst="roundRect">
            <a:avLst>
              <a:gd name="adj" fmla="val 50000"/>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1600" dirty="0">
              <a:solidFill>
                <a:prstClr val="white"/>
              </a:solidFill>
              <a:latin typeface="Route 159 Light" pitchFamily="50" charset="0"/>
            </a:endParaRPr>
          </a:p>
        </p:txBody>
      </p:sp>
      <p:sp>
        <p:nvSpPr>
          <p:cNvPr id="25" name="角丸四角形 24"/>
          <p:cNvSpPr/>
          <p:nvPr userDrawn="1"/>
        </p:nvSpPr>
        <p:spPr>
          <a:xfrm>
            <a:off x="923567" y="4452062"/>
            <a:ext cx="3408340" cy="552340"/>
          </a:xfrm>
          <a:prstGeom prst="roundRect">
            <a:avLst>
              <a:gd name="adj" fmla="val 50000"/>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1600" dirty="0">
              <a:solidFill>
                <a:prstClr val="white"/>
              </a:solidFill>
              <a:latin typeface="Route 159 Light" pitchFamily="50" charset="0"/>
            </a:endParaRPr>
          </a:p>
        </p:txBody>
      </p:sp>
      <p:sp>
        <p:nvSpPr>
          <p:cNvPr id="39" name="テキスト プレースホルダー 6"/>
          <p:cNvSpPr>
            <a:spLocks noGrp="1"/>
          </p:cNvSpPr>
          <p:nvPr>
            <p:ph type="body" sz="quarter" idx="27" hasCustomPrompt="1"/>
          </p:nvPr>
        </p:nvSpPr>
        <p:spPr>
          <a:xfrm>
            <a:off x="1120532" y="1815617"/>
            <a:ext cx="3014368" cy="363689"/>
          </a:xfrm>
        </p:spPr>
        <p:txBody>
          <a:bodyPr anchor="ctr">
            <a:noAutofit/>
          </a:bodyPr>
          <a:lstStyle>
            <a:lvl1pPr algn="ctr">
              <a:defRPr sz="19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28" hasCustomPrompt="1"/>
          </p:nvPr>
        </p:nvSpPr>
        <p:spPr>
          <a:xfrm>
            <a:off x="1120532" y="5456629"/>
            <a:ext cx="3014368" cy="363689"/>
          </a:xfrm>
        </p:spPr>
        <p:txBody>
          <a:bodyPr anchor="ctr">
            <a:noAutofit/>
          </a:bodyPr>
          <a:lstStyle>
            <a:lvl1pPr algn="ctr">
              <a:defRPr sz="19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29" hasCustomPrompt="1"/>
          </p:nvPr>
        </p:nvSpPr>
        <p:spPr>
          <a:xfrm>
            <a:off x="1120532" y="2725878"/>
            <a:ext cx="3014368" cy="363689"/>
          </a:xfrm>
        </p:spPr>
        <p:txBody>
          <a:bodyPr anchor="ctr">
            <a:noAutofit/>
          </a:bodyPr>
          <a:lstStyle>
            <a:lvl1pPr algn="ctr">
              <a:defRPr sz="19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2" name="テキスト プレースホルダー 6"/>
          <p:cNvSpPr>
            <a:spLocks noGrp="1"/>
          </p:cNvSpPr>
          <p:nvPr>
            <p:ph type="body" sz="quarter" idx="30" hasCustomPrompt="1"/>
          </p:nvPr>
        </p:nvSpPr>
        <p:spPr>
          <a:xfrm>
            <a:off x="1120532" y="3636129"/>
            <a:ext cx="3014368" cy="363689"/>
          </a:xfrm>
        </p:spPr>
        <p:txBody>
          <a:bodyPr anchor="ctr">
            <a:noAutofit/>
          </a:bodyPr>
          <a:lstStyle>
            <a:lvl1pPr algn="ctr">
              <a:defRPr sz="19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31" hasCustomPrompt="1"/>
          </p:nvPr>
        </p:nvSpPr>
        <p:spPr>
          <a:xfrm>
            <a:off x="1120532" y="4546388"/>
            <a:ext cx="3014368" cy="363689"/>
          </a:xfrm>
        </p:spPr>
        <p:txBody>
          <a:bodyPr anchor="ctr">
            <a:noAutofit/>
          </a:bodyPr>
          <a:lstStyle>
            <a:lvl1pPr algn="ctr">
              <a:defRPr sz="19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26332232"/>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rocess">
    <p:spTree>
      <p:nvGrpSpPr>
        <p:cNvPr id="1" name=""/>
        <p:cNvGrpSpPr/>
        <p:nvPr/>
      </p:nvGrpSpPr>
      <p:grpSpPr>
        <a:xfrm>
          <a:off x="0" y="0"/>
          <a:ext cx="0" cy="0"/>
          <a:chOff x="0" y="0"/>
          <a:chExt cx="0" cy="0"/>
        </a:xfrm>
      </p:grpSpPr>
      <p:sp>
        <p:nvSpPr>
          <p:cNvPr id="76" name="フリーフォーム 75"/>
          <p:cNvSpPr/>
          <p:nvPr userDrawn="1"/>
        </p:nvSpPr>
        <p:spPr>
          <a:xfrm>
            <a:off x="0" y="2909466"/>
            <a:ext cx="12193059" cy="1736436"/>
          </a:xfrm>
          <a:custGeom>
            <a:avLst/>
            <a:gdLst>
              <a:gd name="connsiteX0" fmla="*/ 0 w 18288000"/>
              <a:gd name="connsiteY0" fmla="*/ 1343891 h 2604654"/>
              <a:gd name="connsiteX1" fmla="*/ 2854036 w 18288000"/>
              <a:gd name="connsiteY1" fmla="*/ 2604654 h 2604654"/>
              <a:gd name="connsiteX2" fmla="*/ 5320145 w 18288000"/>
              <a:gd name="connsiteY2" fmla="*/ 1052945 h 2604654"/>
              <a:gd name="connsiteX3" fmla="*/ 7772400 w 18288000"/>
              <a:gd name="connsiteY3" fmla="*/ 2119745 h 2604654"/>
              <a:gd name="connsiteX4" fmla="*/ 10224655 w 18288000"/>
              <a:gd name="connsiteY4" fmla="*/ 512618 h 2604654"/>
              <a:gd name="connsiteX5" fmla="*/ 12718473 w 18288000"/>
              <a:gd name="connsiteY5" fmla="*/ 1579418 h 2604654"/>
              <a:gd name="connsiteX6" fmla="*/ 15184582 w 18288000"/>
              <a:gd name="connsiteY6" fmla="*/ 0 h 2604654"/>
              <a:gd name="connsiteX7" fmla="*/ 18288000 w 18288000"/>
              <a:gd name="connsiteY7" fmla="*/ 969818 h 2604654"/>
              <a:gd name="connsiteX8" fmla="*/ 18288000 w 18288000"/>
              <a:gd name="connsiteY8" fmla="*/ 969818 h 2604654"/>
              <a:gd name="connsiteX9" fmla="*/ 18288000 w 18288000"/>
              <a:gd name="connsiteY9" fmla="*/ 969818 h 260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88000" h="2604654">
                <a:moveTo>
                  <a:pt x="0" y="1343891"/>
                </a:moveTo>
                <a:lnTo>
                  <a:pt x="2854036" y="2604654"/>
                </a:lnTo>
                <a:lnTo>
                  <a:pt x="5320145" y="1052945"/>
                </a:lnTo>
                <a:lnTo>
                  <a:pt x="7772400" y="2119745"/>
                </a:lnTo>
                <a:lnTo>
                  <a:pt x="10224655" y="512618"/>
                </a:lnTo>
                <a:lnTo>
                  <a:pt x="12718473" y="1579418"/>
                </a:lnTo>
                <a:lnTo>
                  <a:pt x="15184582" y="0"/>
                </a:lnTo>
                <a:lnTo>
                  <a:pt x="18288000" y="969818"/>
                </a:lnTo>
                <a:lnTo>
                  <a:pt x="18288000" y="969818"/>
                </a:lnTo>
                <a:lnTo>
                  <a:pt x="18288000" y="969818"/>
                </a:lnTo>
              </a:path>
            </a:pathLst>
          </a:custGeom>
          <a:noFill/>
          <a:ln>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6" name="円/楕円 15"/>
          <p:cNvSpPr/>
          <p:nvPr userDrawn="1"/>
        </p:nvSpPr>
        <p:spPr>
          <a:xfrm>
            <a:off x="1662013" y="4424391"/>
            <a:ext cx="474208" cy="474167"/>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7" name="円/楕円 16"/>
          <p:cNvSpPr/>
          <p:nvPr userDrawn="1"/>
        </p:nvSpPr>
        <p:spPr>
          <a:xfrm>
            <a:off x="3306141" y="3373554"/>
            <a:ext cx="474208" cy="474167"/>
          </a:xfrm>
          <a:prstGeom prst="ellipse">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8" name="円/楕円 17"/>
          <p:cNvSpPr/>
          <p:nvPr userDrawn="1"/>
        </p:nvSpPr>
        <p:spPr>
          <a:xfrm>
            <a:off x="4950268" y="4074105"/>
            <a:ext cx="474208" cy="474167"/>
          </a:xfrm>
          <a:prstGeom prst="ellipse">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9" name="円/楕円 18"/>
          <p:cNvSpPr/>
          <p:nvPr userDrawn="1"/>
        </p:nvSpPr>
        <p:spPr>
          <a:xfrm>
            <a:off x="6594396" y="3023291"/>
            <a:ext cx="474208" cy="474167"/>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0" name="円/楕円 19"/>
          <p:cNvSpPr/>
          <p:nvPr userDrawn="1"/>
        </p:nvSpPr>
        <p:spPr>
          <a:xfrm>
            <a:off x="8238523" y="3723840"/>
            <a:ext cx="474208" cy="474167"/>
          </a:xfrm>
          <a:prstGeom prst="ellipse">
            <a:avLst/>
          </a:prstGeom>
          <a:solidFill>
            <a:schemeClr val="bg1"/>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1" name="円/楕円 20"/>
          <p:cNvSpPr/>
          <p:nvPr userDrawn="1"/>
        </p:nvSpPr>
        <p:spPr>
          <a:xfrm>
            <a:off x="9882651" y="2672993"/>
            <a:ext cx="474208" cy="474167"/>
          </a:xfrm>
          <a:prstGeom prst="ellipse">
            <a:avLst/>
          </a:prstGeom>
          <a:solidFill>
            <a:schemeClr val="bg1"/>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1" y="1028734"/>
            <a:ext cx="6516829"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 name="円/楕円 4"/>
          <p:cNvSpPr/>
          <p:nvPr userDrawn="1"/>
        </p:nvSpPr>
        <p:spPr>
          <a:xfrm>
            <a:off x="1746704" y="4509065"/>
            <a:ext cx="304827" cy="304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円/楕円 10"/>
          <p:cNvSpPr/>
          <p:nvPr userDrawn="1"/>
        </p:nvSpPr>
        <p:spPr>
          <a:xfrm>
            <a:off x="3390832" y="3458232"/>
            <a:ext cx="304827" cy="304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 name="円/楕円 11"/>
          <p:cNvSpPr/>
          <p:nvPr userDrawn="1"/>
        </p:nvSpPr>
        <p:spPr>
          <a:xfrm>
            <a:off x="5034959" y="4158788"/>
            <a:ext cx="304827" cy="304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3" name="円/楕円 12"/>
          <p:cNvSpPr/>
          <p:nvPr userDrawn="1"/>
        </p:nvSpPr>
        <p:spPr>
          <a:xfrm>
            <a:off x="6679087" y="3107953"/>
            <a:ext cx="304827" cy="304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4" name="円/楕円 13"/>
          <p:cNvSpPr/>
          <p:nvPr userDrawn="1"/>
        </p:nvSpPr>
        <p:spPr>
          <a:xfrm>
            <a:off x="8323213" y="3808509"/>
            <a:ext cx="304827" cy="3048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5" name="円/楕円 14"/>
          <p:cNvSpPr/>
          <p:nvPr userDrawn="1"/>
        </p:nvSpPr>
        <p:spPr>
          <a:xfrm>
            <a:off x="9967341" y="2757676"/>
            <a:ext cx="304827" cy="3048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8" name="テキスト プレースホルダー 6"/>
          <p:cNvSpPr>
            <a:spLocks noGrp="1"/>
          </p:cNvSpPr>
          <p:nvPr>
            <p:ph type="body" sz="quarter" idx="21" hasCustomPrompt="1"/>
          </p:nvPr>
        </p:nvSpPr>
        <p:spPr>
          <a:xfrm>
            <a:off x="552705" y="4999455"/>
            <a:ext cx="2692824" cy="480053"/>
          </a:xfrm>
        </p:spPr>
        <p:txBody>
          <a:bodyPr anchor="b">
            <a:noAutofit/>
          </a:bodyPr>
          <a:lstStyle>
            <a:lvl1pPr algn="ctr">
              <a:defRPr sz="19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49" name="テキスト プレースホルダー 6"/>
          <p:cNvSpPr>
            <a:spLocks noGrp="1"/>
          </p:cNvSpPr>
          <p:nvPr>
            <p:ph type="body" sz="quarter" idx="24" hasCustomPrompt="1"/>
          </p:nvPr>
        </p:nvSpPr>
        <p:spPr>
          <a:xfrm>
            <a:off x="546954" y="5503229"/>
            <a:ext cx="2704369" cy="815548"/>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0" name="正方形/長方形 49"/>
          <p:cNvSpPr/>
          <p:nvPr userDrawn="1"/>
        </p:nvSpPr>
        <p:spPr>
          <a:xfrm>
            <a:off x="818925" y="5438279"/>
            <a:ext cx="2160428"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4" name="テキスト プレースホルダー 6"/>
          <p:cNvSpPr>
            <a:spLocks noGrp="1"/>
          </p:cNvSpPr>
          <p:nvPr>
            <p:ph type="body" sz="quarter" idx="25" hasCustomPrompt="1"/>
          </p:nvPr>
        </p:nvSpPr>
        <p:spPr>
          <a:xfrm>
            <a:off x="2179733" y="2777971"/>
            <a:ext cx="2692824" cy="480053"/>
          </a:xfrm>
        </p:spPr>
        <p:txBody>
          <a:bodyPr anchor="b">
            <a:noAutofit/>
          </a:bodyPr>
          <a:lstStyle>
            <a:lvl1pPr algn="ctr">
              <a:defRPr sz="19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5" name="テキスト プレースホルダー 6"/>
          <p:cNvSpPr>
            <a:spLocks noGrp="1"/>
          </p:cNvSpPr>
          <p:nvPr>
            <p:ph type="body" sz="quarter" idx="26" hasCustomPrompt="1"/>
          </p:nvPr>
        </p:nvSpPr>
        <p:spPr>
          <a:xfrm>
            <a:off x="2173962" y="1905183"/>
            <a:ext cx="2704369" cy="815548"/>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6" name="正方形/長方形 55"/>
          <p:cNvSpPr/>
          <p:nvPr userDrawn="1"/>
        </p:nvSpPr>
        <p:spPr>
          <a:xfrm>
            <a:off x="2445953" y="2757676"/>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0" name="テキスト プレースホルダー 6"/>
          <p:cNvSpPr>
            <a:spLocks noGrp="1"/>
          </p:cNvSpPr>
          <p:nvPr>
            <p:ph type="body" sz="quarter" idx="27" hasCustomPrompt="1"/>
          </p:nvPr>
        </p:nvSpPr>
        <p:spPr>
          <a:xfrm>
            <a:off x="3854248" y="4658523"/>
            <a:ext cx="2692824" cy="480053"/>
          </a:xfrm>
        </p:spPr>
        <p:txBody>
          <a:bodyPr anchor="b">
            <a:noAutofit/>
          </a:bodyPr>
          <a:lstStyle>
            <a:lvl1pPr algn="ctr">
              <a:defRPr sz="19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61" name="テキスト プレースホルダー 6"/>
          <p:cNvSpPr>
            <a:spLocks noGrp="1"/>
          </p:cNvSpPr>
          <p:nvPr>
            <p:ph type="body" sz="quarter" idx="28" hasCustomPrompt="1"/>
          </p:nvPr>
        </p:nvSpPr>
        <p:spPr>
          <a:xfrm>
            <a:off x="3848477" y="5162293"/>
            <a:ext cx="2704369" cy="815548"/>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2" name="正方形/長方形 61"/>
          <p:cNvSpPr/>
          <p:nvPr userDrawn="1"/>
        </p:nvSpPr>
        <p:spPr>
          <a:xfrm>
            <a:off x="4120467" y="5097347"/>
            <a:ext cx="2160428"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3" name="テキスト プレースホルダー 6"/>
          <p:cNvSpPr>
            <a:spLocks noGrp="1"/>
          </p:cNvSpPr>
          <p:nvPr>
            <p:ph type="body" sz="quarter" idx="29" hasCustomPrompt="1"/>
          </p:nvPr>
        </p:nvSpPr>
        <p:spPr>
          <a:xfrm>
            <a:off x="5475849" y="2473411"/>
            <a:ext cx="2692824" cy="480053"/>
          </a:xfrm>
        </p:spPr>
        <p:txBody>
          <a:bodyPr anchor="b">
            <a:noAutofit/>
          </a:bodyPr>
          <a:lstStyle>
            <a:lvl1pPr algn="ctr">
              <a:defRPr sz="19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64" name="テキスト プレースホルダー 6"/>
          <p:cNvSpPr>
            <a:spLocks noGrp="1"/>
          </p:cNvSpPr>
          <p:nvPr>
            <p:ph type="body" sz="quarter" idx="30" hasCustomPrompt="1"/>
          </p:nvPr>
        </p:nvSpPr>
        <p:spPr>
          <a:xfrm>
            <a:off x="5470098" y="1600622"/>
            <a:ext cx="2704369" cy="815548"/>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5" name="正方形/長方形 64"/>
          <p:cNvSpPr/>
          <p:nvPr userDrawn="1"/>
        </p:nvSpPr>
        <p:spPr>
          <a:xfrm>
            <a:off x="5742069" y="2453116"/>
            <a:ext cx="2160428"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6" name="テキスト プレースホルダー 6"/>
          <p:cNvSpPr>
            <a:spLocks noGrp="1"/>
          </p:cNvSpPr>
          <p:nvPr>
            <p:ph type="body" sz="quarter" idx="31" hasCustomPrompt="1"/>
          </p:nvPr>
        </p:nvSpPr>
        <p:spPr>
          <a:xfrm>
            <a:off x="7133265" y="4299008"/>
            <a:ext cx="2692824" cy="480053"/>
          </a:xfrm>
        </p:spPr>
        <p:txBody>
          <a:bodyPr anchor="b">
            <a:noAutofit/>
          </a:bodyPr>
          <a:lstStyle>
            <a:lvl1pPr algn="ctr">
              <a:defRPr sz="19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67" name="テキスト プレースホルダー 6"/>
          <p:cNvSpPr>
            <a:spLocks noGrp="1"/>
          </p:cNvSpPr>
          <p:nvPr>
            <p:ph type="body" sz="quarter" idx="32" hasCustomPrompt="1"/>
          </p:nvPr>
        </p:nvSpPr>
        <p:spPr>
          <a:xfrm>
            <a:off x="7127494" y="4802786"/>
            <a:ext cx="2704369" cy="815548"/>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8" name="正方形/長方形 67"/>
          <p:cNvSpPr/>
          <p:nvPr userDrawn="1"/>
        </p:nvSpPr>
        <p:spPr>
          <a:xfrm>
            <a:off x="7399485" y="4737832"/>
            <a:ext cx="2160428"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9" name="テキスト プレースホルダー 6"/>
          <p:cNvSpPr>
            <a:spLocks noGrp="1"/>
          </p:cNvSpPr>
          <p:nvPr>
            <p:ph type="body" sz="quarter" idx="33" hasCustomPrompt="1"/>
          </p:nvPr>
        </p:nvSpPr>
        <p:spPr>
          <a:xfrm>
            <a:off x="8764104" y="2112952"/>
            <a:ext cx="2692824" cy="480053"/>
          </a:xfrm>
        </p:spPr>
        <p:txBody>
          <a:bodyPr anchor="b">
            <a:noAutofit/>
          </a:bodyPr>
          <a:lstStyle>
            <a:lvl1pPr algn="ctr">
              <a:defRPr sz="19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70" name="テキスト プレースホルダー 6"/>
          <p:cNvSpPr>
            <a:spLocks noGrp="1"/>
          </p:cNvSpPr>
          <p:nvPr>
            <p:ph type="body" sz="quarter" idx="34" hasCustomPrompt="1"/>
          </p:nvPr>
        </p:nvSpPr>
        <p:spPr>
          <a:xfrm>
            <a:off x="8758353" y="1240183"/>
            <a:ext cx="2704369" cy="815548"/>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71" name="正方形/長方形 70"/>
          <p:cNvSpPr/>
          <p:nvPr userDrawn="1"/>
        </p:nvSpPr>
        <p:spPr>
          <a:xfrm>
            <a:off x="9030323" y="2092658"/>
            <a:ext cx="2160428"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Tree>
    <p:extLst>
      <p:ext uri="{BB962C8B-B14F-4D97-AF65-F5344CB8AC3E}">
        <p14:creationId xmlns:p14="http://schemas.microsoft.com/office/powerpoint/2010/main" val="4215429521"/>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oop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 name="直角三角形 9"/>
          <p:cNvSpPr/>
          <p:nvPr userDrawn="1"/>
        </p:nvSpPr>
        <p:spPr>
          <a:xfrm>
            <a:off x="5941718" y="2849649"/>
            <a:ext cx="1166081" cy="116598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直角三角形 10"/>
          <p:cNvSpPr/>
          <p:nvPr userDrawn="1"/>
        </p:nvSpPr>
        <p:spPr>
          <a:xfrm rot="10800000">
            <a:off x="5941717" y="2849649"/>
            <a:ext cx="1166081" cy="116598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 name="直角三角形 11"/>
          <p:cNvSpPr/>
          <p:nvPr userDrawn="1"/>
        </p:nvSpPr>
        <p:spPr>
          <a:xfrm>
            <a:off x="5941718" y="1683665"/>
            <a:ext cx="1166081" cy="11659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00ACE2">
                  <a:lumMod val="75000"/>
                </a:srgbClr>
              </a:solidFill>
            </a:endParaRPr>
          </a:p>
        </p:txBody>
      </p:sp>
      <p:sp>
        <p:nvSpPr>
          <p:cNvPr id="13" name="直角三角形 12"/>
          <p:cNvSpPr/>
          <p:nvPr userDrawn="1"/>
        </p:nvSpPr>
        <p:spPr>
          <a:xfrm rot="5400000">
            <a:off x="5941769" y="4015570"/>
            <a:ext cx="1165980" cy="1166081"/>
          </a:xfrm>
          <a:prstGeom prst="r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4" name="直角三角形 13"/>
          <p:cNvSpPr/>
          <p:nvPr userDrawn="1"/>
        </p:nvSpPr>
        <p:spPr>
          <a:xfrm rot="16200000">
            <a:off x="5941770" y="4015570"/>
            <a:ext cx="1165980" cy="1166081"/>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5" name="直角三角形 14"/>
          <p:cNvSpPr/>
          <p:nvPr userDrawn="1"/>
        </p:nvSpPr>
        <p:spPr>
          <a:xfrm rot="5400000">
            <a:off x="7107851" y="4015570"/>
            <a:ext cx="1165980" cy="1166081"/>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6" name="直角三角形 15"/>
          <p:cNvSpPr/>
          <p:nvPr userDrawn="1"/>
        </p:nvSpPr>
        <p:spPr>
          <a:xfrm rot="10800000">
            <a:off x="4775616" y="4015621"/>
            <a:ext cx="1166081" cy="116598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7" name="直角三角形 16"/>
          <p:cNvSpPr/>
          <p:nvPr userDrawn="1"/>
        </p:nvSpPr>
        <p:spPr>
          <a:xfrm>
            <a:off x="4775617" y="4015621"/>
            <a:ext cx="1166081" cy="116598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8" name="直角三角形 17"/>
          <p:cNvSpPr/>
          <p:nvPr userDrawn="1"/>
        </p:nvSpPr>
        <p:spPr>
          <a:xfrm rot="10800000">
            <a:off x="4775616" y="5181615"/>
            <a:ext cx="1166081" cy="1165980"/>
          </a:xfrm>
          <a:prstGeom prst="r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9" name="直角三角形 18"/>
          <p:cNvSpPr/>
          <p:nvPr userDrawn="1"/>
        </p:nvSpPr>
        <p:spPr>
          <a:xfrm rot="16200000">
            <a:off x="4775665" y="2849598"/>
            <a:ext cx="1165980" cy="1166081"/>
          </a:xfrm>
          <a:prstGeom prst="rtTriangl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0" name="直角三角形 19"/>
          <p:cNvSpPr/>
          <p:nvPr userDrawn="1"/>
        </p:nvSpPr>
        <p:spPr>
          <a:xfrm rot="5400000">
            <a:off x="4775663" y="2849598"/>
            <a:ext cx="1165980" cy="1166081"/>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1" name="直角三角形 20"/>
          <p:cNvSpPr/>
          <p:nvPr userDrawn="1"/>
        </p:nvSpPr>
        <p:spPr>
          <a:xfrm rot="16200000">
            <a:off x="3609582" y="2849598"/>
            <a:ext cx="1165980" cy="1166081"/>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2" name="山形 21"/>
          <p:cNvSpPr/>
          <p:nvPr userDrawn="1"/>
        </p:nvSpPr>
        <p:spPr>
          <a:xfrm rot="5400000">
            <a:off x="6168437" y="3550362"/>
            <a:ext cx="240027" cy="269643"/>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23" name="山形 22"/>
          <p:cNvSpPr/>
          <p:nvPr userDrawn="1"/>
        </p:nvSpPr>
        <p:spPr>
          <a:xfrm rot="10800000">
            <a:off x="6168427" y="4247060"/>
            <a:ext cx="240048" cy="269619"/>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24" name="山形 23"/>
          <p:cNvSpPr/>
          <p:nvPr userDrawn="1"/>
        </p:nvSpPr>
        <p:spPr>
          <a:xfrm rot="16200000">
            <a:off x="5427391" y="4247052"/>
            <a:ext cx="240027" cy="269643"/>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25" name="山形 24"/>
          <p:cNvSpPr/>
          <p:nvPr userDrawn="1"/>
        </p:nvSpPr>
        <p:spPr>
          <a:xfrm>
            <a:off x="5412583" y="3565169"/>
            <a:ext cx="240048" cy="269619"/>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26" name="図プレースホルダー 12"/>
          <p:cNvSpPr>
            <a:spLocks noGrp="1"/>
          </p:cNvSpPr>
          <p:nvPr userDrawn="1">
            <p:ph type="pic" sz="quarter" idx="17" hasCustomPrompt="1"/>
          </p:nvPr>
        </p:nvSpPr>
        <p:spPr>
          <a:xfrm>
            <a:off x="6599199" y="2943639"/>
            <a:ext cx="416831" cy="416795"/>
          </a:xfrm>
        </p:spPr>
        <p:txBody>
          <a:bodyPr>
            <a:normAutofit/>
          </a:bodyPr>
          <a:lstStyle>
            <a:lvl1pPr>
              <a:defRPr sz="1100"/>
            </a:lvl1pPr>
          </a:lstStyle>
          <a:p>
            <a:r>
              <a:rPr kumimoji="1" lang="en-US" altLang="ja-JP" dirty="0"/>
              <a:t>Icon</a:t>
            </a:r>
            <a:endParaRPr kumimoji="1" lang="ja-JP" altLang="en-US" dirty="0"/>
          </a:p>
        </p:txBody>
      </p:sp>
      <p:sp>
        <p:nvSpPr>
          <p:cNvPr id="27" name="図プレースホルダー 12"/>
          <p:cNvSpPr>
            <a:spLocks noGrp="1"/>
          </p:cNvSpPr>
          <p:nvPr userDrawn="1">
            <p:ph type="pic" sz="quarter" idx="18" hasCustomPrompt="1"/>
          </p:nvPr>
        </p:nvSpPr>
        <p:spPr>
          <a:xfrm>
            <a:off x="6599199" y="4675680"/>
            <a:ext cx="416831" cy="416795"/>
          </a:xfrm>
        </p:spPr>
        <p:txBody>
          <a:bodyPr>
            <a:normAutofit/>
          </a:bodyPr>
          <a:lstStyle>
            <a:lvl1pPr>
              <a:defRPr sz="1100"/>
            </a:lvl1pPr>
          </a:lstStyle>
          <a:p>
            <a:r>
              <a:rPr kumimoji="1" lang="en-US" altLang="ja-JP" dirty="0"/>
              <a:t>Icon</a:t>
            </a:r>
            <a:endParaRPr kumimoji="1" lang="ja-JP" altLang="en-US" dirty="0"/>
          </a:p>
        </p:txBody>
      </p:sp>
      <p:sp>
        <p:nvSpPr>
          <p:cNvPr id="28" name="図プレースホルダー 12"/>
          <p:cNvSpPr>
            <a:spLocks noGrp="1"/>
          </p:cNvSpPr>
          <p:nvPr userDrawn="1">
            <p:ph type="pic" sz="quarter" idx="19" hasCustomPrompt="1"/>
          </p:nvPr>
        </p:nvSpPr>
        <p:spPr>
          <a:xfrm>
            <a:off x="4857331" y="4675680"/>
            <a:ext cx="416831" cy="416795"/>
          </a:xfrm>
        </p:spPr>
        <p:txBody>
          <a:bodyPr>
            <a:normAutofit/>
          </a:bodyPr>
          <a:lstStyle>
            <a:lvl1pPr>
              <a:defRPr sz="1100"/>
            </a:lvl1pPr>
          </a:lstStyle>
          <a:p>
            <a:r>
              <a:rPr kumimoji="1" lang="en-US" altLang="ja-JP" dirty="0"/>
              <a:t>Icon</a:t>
            </a:r>
            <a:endParaRPr kumimoji="1" lang="ja-JP" altLang="en-US" dirty="0"/>
          </a:p>
        </p:txBody>
      </p:sp>
      <p:sp>
        <p:nvSpPr>
          <p:cNvPr id="29" name="図プレースホルダー 12"/>
          <p:cNvSpPr>
            <a:spLocks noGrp="1"/>
          </p:cNvSpPr>
          <p:nvPr userDrawn="1">
            <p:ph type="pic" sz="quarter" idx="20" hasCustomPrompt="1"/>
          </p:nvPr>
        </p:nvSpPr>
        <p:spPr>
          <a:xfrm>
            <a:off x="4857331" y="2943639"/>
            <a:ext cx="416831" cy="416795"/>
          </a:xfrm>
        </p:spPr>
        <p:txBody>
          <a:bodyPr>
            <a:normAutofit/>
          </a:bodyPr>
          <a:lstStyle>
            <a:lvl1pPr>
              <a:defRPr sz="1100"/>
            </a:lvl1pPr>
          </a:lstStyle>
          <a:p>
            <a:r>
              <a:rPr kumimoji="1" lang="en-US" altLang="ja-JP" dirty="0"/>
              <a:t>Icon</a:t>
            </a:r>
            <a:endParaRPr kumimoji="1" lang="ja-JP" altLang="en-US" dirty="0"/>
          </a:p>
        </p:txBody>
      </p:sp>
      <p:sp>
        <p:nvSpPr>
          <p:cNvPr id="30" name="テキスト プレースホルダー 6"/>
          <p:cNvSpPr>
            <a:spLocks noGrp="1"/>
          </p:cNvSpPr>
          <p:nvPr userDrawn="1">
            <p:ph type="body" sz="quarter" idx="21" hasCustomPrompt="1"/>
          </p:nvPr>
        </p:nvSpPr>
        <p:spPr>
          <a:xfrm>
            <a:off x="7141648" y="2873826"/>
            <a:ext cx="3885885" cy="480053"/>
          </a:xfrm>
        </p:spPr>
        <p:txBody>
          <a:bodyPr anchor="t">
            <a:noAutofit/>
          </a:bodyPr>
          <a:lstStyle>
            <a:lvl1pPr algn="l">
              <a:defRPr sz="21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userDrawn="1">
            <p:ph type="body" sz="quarter" idx="23" hasCustomPrompt="1"/>
          </p:nvPr>
        </p:nvSpPr>
        <p:spPr>
          <a:xfrm>
            <a:off x="7141648" y="3265716"/>
            <a:ext cx="4374976" cy="633787"/>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userDrawn="1">
            <p:ph type="body" sz="quarter" idx="24" hasCustomPrompt="1"/>
          </p:nvPr>
        </p:nvSpPr>
        <p:spPr>
          <a:xfrm>
            <a:off x="5989124" y="5225143"/>
            <a:ext cx="3885885" cy="480053"/>
          </a:xfrm>
        </p:spPr>
        <p:txBody>
          <a:bodyPr anchor="t">
            <a:noAutofit/>
          </a:bodyPr>
          <a:lstStyle>
            <a:lvl1pPr algn="l">
              <a:defRPr sz="21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userDrawn="1">
            <p:ph type="body" sz="quarter" idx="25" hasCustomPrompt="1"/>
          </p:nvPr>
        </p:nvSpPr>
        <p:spPr>
          <a:xfrm>
            <a:off x="5989124" y="5617033"/>
            <a:ext cx="4374976" cy="633787"/>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4" name="テキスト プレースホルダー 6"/>
          <p:cNvSpPr>
            <a:spLocks noGrp="1"/>
          </p:cNvSpPr>
          <p:nvPr userDrawn="1">
            <p:ph type="body" sz="quarter" idx="26" hasCustomPrompt="1"/>
          </p:nvPr>
        </p:nvSpPr>
        <p:spPr>
          <a:xfrm>
            <a:off x="855854" y="4108914"/>
            <a:ext cx="3885885" cy="480053"/>
          </a:xfrm>
        </p:spPr>
        <p:txBody>
          <a:bodyPr anchor="t">
            <a:noAutofit/>
          </a:bodyPr>
          <a:lstStyle>
            <a:lvl1pPr algn="r">
              <a:defRPr sz="21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userDrawn="1">
            <p:ph type="body" sz="quarter" idx="27" hasCustomPrompt="1"/>
          </p:nvPr>
        </p:nvSpPr>
        <p:spPr>
          <a:xfrm>
            <a:off x="512883" y="4500803"/>
            <a:ext cx="4222891" cy="633787"/>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userDrawn="1">
            <p:ph type="body" sz="quarter" idx="28" hasCustomPrompt="1"/>
          </p:nvPr>
        </p:nvSpPr>
        <p:spPr>
          <a:xfrm>
            <a:off x="2007422" y="1733190"/>
            <a:ext cx="3885885" cy="480053"/>
          </a:xfrm>
        </p:spPr>
        <p:txBody>
          <a:bodyPr anchor="t">
            <a:noAutofit/>
          </a:bodyPr>
          <a:lstStyle>
            <a:lvl1pPr algn="r">
              <a:defRPr sz="21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userDrawn="1">
            <p:ph type="body" sz="quarter" idx="29" hasCustomPrompt="1"/>
          </p:nvPr>
        </p:nvSpPr>
        <p:spPr>
          <a:xfrm>
            <a:off x="1664452" y="2125079"/>
            <a:ext cx="4222891" cy="633787"/>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723818094"/>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 Points 2">
    <p:spTree>
      <p:nvGrpSpPr>
        <p:cNvPr id="1" name=""/>
        <p:cNvGrpSpPr/>
        <p:nvPr/>
      </p:nvGrpSpPr>
      <p:grpSpPr>
        <a:xfrm>
          <a:off x="0" y="0"/>
          <a:ext cx="0" cy="0"/>
          <a:chOff x="0" y="0"/>
          <a:chExt cx="0" cy="0"/>
        </a:xfrm>
      </p:grpSpPr>
      <p:grpSp>
        <p:nvGrpSpPr>
          <p:cNvPr id="5" name="グループ化 4"/>
          <p:cNvGrpSpPr/>
          <p:nvPr userDrawn="1"/>
        </p:nvGrpSpPr>
        <p:grpSpPr>
          <a:xfrm>
            <a:off x="483957" y="1988581"/>
            <a:ext cx="11708044" cy="1650504"/>
            <a:chOff x="725872" y="2982872"/>
            <a:chExt cx="17560541" cy="2475756"/>
          </a:xfrm>
        </p:grpSpPr>
        <p:sp>
          <p:nvSpPr>
            <p:cNvPr id="25" name="正方形/長方形 24"/>
            <p:cNvSpPr/>
            <p:nvPr userDrawn="1"/>
          </p:nvSpPr>
          <p:spPr>
            <a:xfrm>
              <a:off x="10548745" y="2982873"/>
              <a:ext cx="7737668" cy="1332289"/>
            </a:xfrm>
            <a:prstGeom prst="rect">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6" name="正方形/長方形 4"/>
            <p:cNvSpPr/>
            <p:nvPr userDrawn="1"/>
          </p:nvSpPr>
          <p:spPr>
            <a:xfrm>
              <a:off x="8217884" y="2982872"/>
              <a:ext cx="2330858" cy="2475754"/>
            </a:xfrm>
            <a:custGeom>
              <a:avLst/>
              <a:gdLst/>
              <a:ahLst/>
              <a:cxnLst/>
              <a:rect l="l" t="t" r="r" b="b"/>
              <a:pathLst>
                <a:path w="2330858" h="2475754">
                  <a:moveTo>
                    <a:pt x="0" y="0"/>
                  </a:moveTo>
                  <a:lnTo>
                    <a:pt x="2330857" y="0"/>
                  </a:lnTo>
                  <a:lnTo>
                    <a:pt x="2330857" y="1332289"/>
                  </a:lnTo>
                  <a:lnTo>
                    <a:pt x="2330858" y="1332289"/>
                  </a:lnTo>
                  <a:lnTo>
                    <a:pt x="2330858" y="1332290"/>
                  </a:lnTo>
                  <a:lnTo>
                    <a:pt x="2" y="2475754"/>
                  </a:lnTo>
                  <a:lnTo>
                    <a:pt x="1" y="2475754"/>
                  </a:lnTo>
                  <a:lnTo>
                    <a:pt x="1" y="2286931"/>
                  </a:lnTo>
                  <a:lnTo>
                    <a:pt x="0" y="2286931"/>
                  </a:lnTo>
                  <a:lnTo>
                    <a:pt x="0" y="2286929"/>
                  </a:lnTo>
                  <a:lnTo>
                    <a:pt x="2330855" y="1"/>
                  </a:lnTo>
                  <a:lnTo>
                    <a:pt x="0" y="1"/>
                  </a:lnTo>
                  <a:close/>
                </a:path>
              </a:pathLst>
            </a:cu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7" name="正方形/長方形 24"/>
            <p:cNvSpPr/>
            <p:nvPr userDrawn="1"/>
          </p:nvSpPr>
          <p:spPr>
            <a:xfrm>
              <a:off x="725872" y="5269804"/>
              <a:ext cx="7492017" cy="188824"/>
            </a:xfrm>
            <a:custGeom>
              <a:avLst/>
              <a:gdLst/>
              <a:ahLst/>
              <a:cxnLst/>
              <a:rect l="l" t="t" r="r" b="b"/>
              <a:pathLst>
                <a:path w="7492017" h="188824">
                  <a:moveTo>
                    <a:pt x="188824" y="0"/>
                  </a:moveTo>
                  <a:lnTo>
                    <a:pt x="7492017" y="0"/>
                  </a:lnTo>
                  <a:lnTo>
                    <a:pt x="7492017" y="188824"/>
                  </a:lnTo>
                  <a:lnTo>
                    <a:pt x="0" y="188824"/>
                  </a:lnTo>
                  <a:close/>
                </a:path>
              </a:pathLst>
            </a:cu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grpSp>
      <p:grpSp>
        <p:nvGrpSpPr>
          <p:cNvPr id="6" name="グループ化 5"/>
          <p:cNvGrpSpPr/>
          <p:nvPr userDrawn="1"/>
        </p:nvGrpSpPr>
        <p:grpSpPr>
          <a:xfrm>
            <a:off x="325299" y="2909578"/>
            <a:ext cx="11866721" cy="888193"/>
            <a:chOff x="487876" y="4364335"/>
            <a:chExt cx="17798537" cy="1332290"/>
          </a:xfrm>
        </p:grpSpPr>
        <p:sp>
          <p:nvSpPr>
            <p:cNvPr id="24" name="正方形/長方形 23"/>
            <p:cNvSpPr/>
            <p:nvPr userDrawn="1"/>
          </p:nvSpPr>
          <p:spPr>
            <a:xfrm>
              <a:off x="10548745" y="4364335"/>
              <a:ext cx="7737668" cy="1332289"/>
            </a:xfrm>
            <a:prstGeom prst="rect">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8" name="正方形/長方形 25"/>
            <p:cNvSpPr/>
            <p:nvPr userDrawn="1"/>
          </p:nvSpPr>
          <p:spPr>
            <a:xfrm>
              <a:off x="487876" y="5507800"/>
              <a:ext cx="7730013" cy="188824"/>
            </a:xfrm>
            <a:custGeom>
              <a:avLst/>
              <a:gdLst/>
              <a:ahLst/>
              <a:cxnLst/>
              <a:rect l="l" t="t" r="r" b="b"/>
              <a:pathLst>
                <a:path w="7730013" h="188824">
                  <a:moveTo>
                    <a:pt x="188824" y="0"/>
                  </a:moveTo>
                  <a:lnTo>
                    <a:pt x="7730013" y="0"/>
                  </a:lnTo>
                  <a:lnTo>
                    <a:pt x="7730013" y="188824"/>
                  </a:lnTo>
                  <a:lnTo>
                    <a:pt x="0" y="188824"/>
                  </a:lnTo>
                  <a:close/>
                </a:path>
              </a:pathLst>
            </a:cu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9" name="直角三角形 31"/>
            <p:cNvSpPr/>
            <p:nvPr userDrawn="1"/>
          </p:nvSpPr>
          <p:spPr>
            <a:xfrm rot="16200000">
              <a:off x="8717170" y="3865052"/>
              <a:ext cx="1332288" cy="2330857"/>
            </a:xfrm>
            <a:custGeom>
              <a:avLst/>
              <a:gdLst/>
              <a:ahLst/>
              <a:cxnLst/>
              <a:rect l="l" t="t" r="r" b="b"/>
              <a:pathLst>
                <a:path w="1332288" h="2330857">
                  <a:moveTo>
                    <a:pt x="1332288" y="2330856"/>
                  </a:moveTo>
                  <a:lnTo>
                    <a:pt x="188824" y="2330856"/>
                  </a:lnTo>
                  <a:lnTo>
                    <a:pt x="188824" y="2330857"/>
                  </a:lnTo>
                  <a:lnTo>
                    <a:pt x="0" y="2330857"/>
                  </a:lnTo>
                  <a:lnTo>
                    <a:pt x="0" y="3"/>
                  </a:lnTo>
                  <a:lnTo>
                    <a:pt x="188824" y="3"/>
                  </a:lnTo>
                  <a:lnTo>
                    <a:pt x="188824" y="0"/>
                  </a:lnTo>
                  <a:close/>
                </a:path>
              </a:pathLst>
            </a:cu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grpSp>
      <p:grpSp>
        <p:nvGrpSpPr>
          <p:cNvPr id="37" name="グループ化 36"/>
          <p:cNvGrpSpPr/>
          <p:nvPr userDrawn="1"/>
        </p:nvGrpSpPr>
        <p:grpSpPr>
          <a:xfrm>
            <a:off x="483957" y="3989855"/>
            <a:ext cx="11708044" cy="1650504"/>
            <a:chOff x="725872" y="5984782"/>
            <a:chExt cx="17560541" cy="2475756"/>
          </a:xfrm>
        </p:grpSpPr>
        <p:sp>
          <p:nvSpPr>
            <p:cNvPr id="31" name="正方形/長方形 30"/>
            <p:cNvSpPr/>
            <p:nvPr userDrawn="1"/>
          </p:nvSpPr>
          <p:spPr>
            <a:xfrm flipV="1">
              <a:off x="10548745" y="7128248"/>
              <a:ext cx="7737668" cy="1332289"/>
            </a:xfrm>
            <a:prstGeom prst="rect">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2" name="正方形/長方形 4"/>
            <p:cNvSpPr/>
            <p:nvPr userDrawn="1"/>
          </p:nvSpPr>
          <p:spPr>
            <a:xfrm flipV="1">
              <a:off x="8217884" y="5984784"/>
              <a:ext cx="2330858" cy="2475754"/>
            </a:xfrm>
            <a:custGeom>
              <a:avLst/>
              <a:gdLst/>
              <a:ahLst/>
              <a:cxnLst/>
              <a:rect l="l" t="t" r="r" b="b"/>
              <a:pathLst>
                <a:path w="2330858" h="2475754">
                  <a:moveTo>
                    <a:pt x="0" y="0"/>
                  </a:moveTo>
                  <a:lnTo>
                    <a:pt x="2330857" y="0"/>
                  </a:lnTo>
                  <a:lnTo>
                    <a:pt x="2330857" y="1332289"/>
                  </a:lnTo>
                  <a:lnTo>
                    <a:pt x="2330858" y="1332289"/>
                  </a:lnTo>
                  <a:lnTo>
                    <a:pt x="2330858" y="1332290"/>
                  </a:lnTo>
                  <a:lnTo>
                    <a:pt x="2" y="2475754"/>
                  </a:lnTo>
                  <a:lnTo>
                    <a:pt x="1" y="2475754"/>
                  </a:lnTo>
                  <a:lnTo>
                    <a:pt x="1" y="2286931"/>
                  </a:lnTo>
                  <a:lnTo>
                    <a:pt x="0" y="2286931"/>
                  </a:lnTo>
                  <a:lnTo>
                    <a:pt x="0" y="2286929"/>
                  </a:lnTo>
                  <a:lnTo>
                    <a:pt x="2330855" y="1"/>
                  </a:lnTo>
                  <a:lnTo>
                    <a:pt x="0" y="1"/>
                  </a:lnTo>
                  <a:close/>
                </a:path>
              </a:pathLst>
            </a:custGeom>
            <a:solidFill>
              <a:schemeClr val="accent5">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3" name="正方形/長方形 24"/>
            <p:cNvSpPr/>
            <p:nvPr userDrawn="1"/>
          </p:nvSpPr>
          <p:spPr>
            <a:xfrm flipV="1">
              <a:off x="725872" y="5984782"/>
              <a:ext cx="7492017" cy="188824"/>
            </a:xfrm>
            <a:custGeom>
              <a:avLst/>
              <a:gdLst/>
              <a:ahLst/>
              <a:cxnLst/>
              <a:rect l="l" t="t" r="r" b="b"/>
              <a:pathLst>
                <a:path w="7492017" h="188824">
                  <a:moveTo>
                    <a:pt x="188824" y="0"/>
                  </a:moveTo>
                  <a:lnTo>
                    <a:pt x="7492017" y="0"/>
                  </a:lnTo>
                  <a:lnTo>
                    <a:pt x="7492017" y="188824"/>
                  </a:lnTo>
                  <a:lnTo>
                    <a:pt x="0" y="188824"/>
                  </a:lnTo>
                  <a:close/>
                </a:path>
              </a:pathLst>
            </a:cu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grpSp>
      <p:grpSp>
        <p:nvGrpSpPr>
          <p:cNvPr id="36" name="グループ化 35"/>
          <p:cNvGrpSpPr/>
          <p:nvPr userDrawn="1"/>
        </p:nvGrpSpPr>
        <p:grpSpPr>
          <a:xfrm>
            <a:off x="325299" y="3831210"/>
            <a:ext cx="11866721" cy="888193"/>
            <a:chOff x="487876" y="5746786"/>
            <a:chExt cx="17798537" cy="1332289"/>
          </a:xfrm>
        </p:grpSpPr>
        <p:sp>
          <p:nvSpPr>
            <p:cNvPr id="30" name="正方形/長方形 29"/>
            <p:cNvSpPr/>
            <p:nvPr userDrawn="1"/>
          </p:nvSpPr>
          <p:spPr>
            <a:xfrm flipV="1">
              <a:off x="10548745" y="5746786"/>
              <a:ext cx="7737668" cy="1332289"/>
            </a:xfrm>
            <a:prstGeom prst="rect">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4" name="正方形/長方形 25"/>
            <p:cNvSpPr/>
            <p:nvPr userDrawn="1"/>
          </p:nvSpPr>
          <p:spPr>
            <a:xfrm flipV="1">
              <a:off x="487876" y="5746786"/>
              <a:ext cx="7730013" cy="188824"/>
            </a:xfrm>
            <a:custGeom>
              <a:avLst/>
              <a:gdLst/>
              <a:ahLst/>
              <a:cxnLst/>
              <a:rect l="l" t="t" r="r" b="b"/>
              <a:pathLst>
                <a:path w="7730013" h="188824">
                  <a:moveTo>
                    <a:pt x="188824" y="0"/>
                  </a:moveTo>
                  <a:lnTo>
                    <a:pt x="7730013" y="0"/>
                  </a:lnTo>
                  <a:lnTo>
                    <a:pt x="7730013" y="188824"/>
                  </a:lnTo>
                  <a:lnTo>
                    <a:pt x="0" y="188824"/>
                  </a:lnTo>
                  <a:close/>
                </a:path>
              </a:pathLst>
            </a:cu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5" name="直角三角形 31"/>
            <p:cNvSpPr/>
            <p:nvPr userDrawn="1"/>
          </p:nvSpPr>
          <p:spPr>
            <a:xfrm rot="5400000" flipV="1">
              <a:off x="8717170" y="5247501"/>
              <a:ext cx="1332288" cy="2330857"/>
            </a:xfrm>
            <a:custGeom>
              <a:avLst/>
              <a:gdLst/>
              <a:ahLst/>
              <a:cxnLst/>
              <a:rect l="l" t="t" r="r" b="b"/>
              <a:pathLst>
                <a:path w="1332288" h="2330857">
                  <a:moveTo>
                    <a:pt x="1332288" y="2330856"/>
                  </a:moveTo>
                  <a:lnTo>
                    <a:pt x="188824" y="2330856"/>
                  </a:lnTo>
                  <a:lnTo>
                    <a:pt x="188824" y="2330857"/>
                  </a:lnTo>
                  <a:lnTo>
                    <a:pt x="0" y="2330857"/>
                  </a:lnTo>
                  <a:lnTo>
                    <a:pt x="0" y="3"/>
                  </a:lnTo>
                  <a:lnTo>
                    <a:pt x="188824" y="3"/>
                  </a:lnTo>
                  <a:lnTo>
                    <a:pt x="188824" y="0"/>
                  </a:lnTo>
                  <a:close/>
                </a:path>
              </a:pathLst>
            </a:cu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gr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userDrawn="1">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3" name="図プレースホルダー 7"/>
          <p:cNvSpPr>
            <a:spLocks noGrp="1"/>
          </p:cNvSpPr>
          <p:nvPr userDrawn="1">
            <p:ph type="pic" sz="quarter" idx="16" hasCustomPrompt="1"/>
          </p:nvPr>
        </p:nvSpPr>
        <p:spPr>
          <a:xfrm>
            <a:off x="7199748" y="2220271"/>
            <a:ext cx="419744" cy="419708"/>
          </a:xfrm>
        </p:spPr>
        <p:txBody>
          <a:bodyPr>
            <a:normAutofit/>
          </a:bodyPr>
          <a:lstStyle>
            <a:lvl1pPr>
              <a:defRPr sz="800"/>
            </a:lvl1pPr>
          </a:lstStyle>
          <a:p>
            <a:r>
              <a:rPr kumimoji="1" lang="en-US" altLang="ja-JP" dirty="0"/>
              <a:t>ICON</a:t>
            </a:r>
            <a:endParaRPr kumimoji="1" lang="ja-JP" altLang="en-US" dirty="0"/>
          </a:p>
        </p:txBody>
      </p:sp>
      <p:sp>
        <p:nvSpPr>
          <p:cNvPr id="14" name="図プレースホルダー 7"/>
          <p:cNvSpPr>
            <a:spLocks noGrp="1"/>
          </p:cNvSpPr>
          <p:nvPr userDrawn="1">
            <p:ph type="pic" sz="quarter" idx="17" hasCustomPrompt="1"/>
          </p:nvPr>
        </p:nvSpPr>
        <p:spPr>
          <a:xfrm>
            <a:off x="7199748" y="3138231"/>
            <a:ext cx="419744" cy="419708"/>
          </a:xfrm>
        </p:spPr>
        <p:txBody>
          <a:bodyPr>
            <a:normAutofit/>
          </a:bodyPr>
          <a:lstStyle>
            <a:lvl1pPr>
              <a:defRPr sz="800"/>
            </a:lvl1pPr>
          </a:lstStyle>
          <a:p>
            <a:r>
              <a:rPr kumimoji="1" lang="en-US" altLang="ja-JP" dirty="0"/>
              <a:t>ICON</a:t>
            </a:r>
            <a:endParaRPr kumimoji="1" lang="ja-JP" altLang="en-US" dirty="0"/>
          </a:p>
        </p:txBody>
      </p:sp>
      <p:sp>
        <p:nvSpPr>
          <p:cNvPr id="15" name="図プレースホルダー 7"/>
          <p:cNvSpPr>
            <a:spLocks noGrp="1"/>
          </p:cNvSpPr>
          <p:nvPr userDrawn="1">
            <p:ph type="pic" sz="quarter" idx="18" hasCustomPrompt="1"/>
          </p:nvPr>
        </p:nvSpPr>
        <p:spPr>
          <a:xfrm>
            <a:off x="7199748" y="4047801"/>
            <a:ext cx="419744" cy="419708"/>
          </a:xfrm>
        </p:spPr>
        <p:txBody>
          <a:bodyPr>
            <a:normAutofit/>
          </a:bodyPr>
          <a:lstStyle>
            <a:lvl1pPr>
              <a:defRPr sz="800"/>
            </a:lvl1pPr>
          </a:lstStyle>
          <a:p>
            <a:r>
              <a:rPr kumimoji="1" lang="en-US" altLang="ja-JP" dirty="0"/>
              <a:t>ICON</a:t>
            </a:r>
            <a:endParaRPr kumimoji="1" lang="ja-JP" altLang="en-US" dirty="0"/>
          </a:p>
        </p:txBody>
      </p:sp>
      <p:sp>
        <p:nvSpPr>
          <p:cNvPr id="16" name="図プレースホルダー 7"/>
          <p:cNvSpPr>
            <a:spLocks noGrp="1"/>
          </p:cNvSpPr>
          <p:nvPr userDrawn="1">
            <p:ph type="pic" sz="quarter" idx="19" hasCustomPrompt="1"/>
          </p:nvPr>
        </p:nvSpPr>
        <p:spPr>
          <a:xfrm>
            <a:off x="7199748" y="4957397"/>
            <a:ext cx="419744" cy="419708"/>
          </a:xfrm>
        </p:spPr>
        <p:txBody>
          <a:bodyPr>
            <a:normAutofit/>
          </a:bodyPr>
          <a:lstStyle>
            <a:lvl1pPr>
              <a:defRPr sz="800"/>
            </a:lvl1pPr>
          </a:lstStyle>
          <a:p>
            <a:r>
              <a:rPr kumimoji="1" lang="en-US" altLang="ja-JP" dirty="0"/>
              <a:t>ICON</a:t>
            </a:r>
            <a:endParaRPr kumimoji="1" lang="ja-JP" altLang="en-US" dirty="0"/>
          </a:p>
        </p:txBody>
      </p:sp>
      <p:sp>
        <p:nvSpPr>
          <p:cNvPr id="17" name="テキスト プレースホルダー 11"/>
          <p:cNvSpPr>
            <a:spLocks noGrp="1"/>
          </p:cNvSpPr>
          <p:nvPr userDrawn="1">
            <p:ph type="body" sz="quarter" idx="31" hasCustomPrompt="1"/>
          </p:nvPr>
        </p:nvSpPr>
        <p:spPr>
          <a:xfrm>
            <a:off x="7715374" y="2032679"/>
            <a:ext cx="3982327" cy="788132"/>
          </a:xfrm>
        </p:spPr>
        <p:txBody>
          <a:bodyPr anchor="ctr">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18" name="テキスト プレースホルダー 11"/>
          <p:cNvSpPr>
            <a:spLocks noGrp="1"/>
          </p:cNvSpPr>
          <p:nvPr userDrawn="1">
            <p:ph type="body" sz="quarter" idx="32" hasCustomPrompt="1"/>
          </p:nvPr>
        </p:nvSpPr>
        <p:spPr>
          <a:xfrm>
            <a:off x="7715374" y="2962130"/>
            <a:ext cx="3982327" cy="788132"/>
          </a:xfrm>
        </p:spPr>
        <p:txBody>
          <a:bodyPr anchor="ctr">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19" name="テキスト プレースホルダー 11"/>
          <p:cNvSpPr>
            <a:spLocks noGrp="1"/>
          </p:cNvSpPr>
          <p:nvPr userDrawn="1">
            <p:ph type="body" sz="quarter" idx="33" hasCustomPrompt="1"/>
          </p:nvPr>
        </p:nvSpPr>
        <p:spPr>
          <a:xfrm>
            <a:off x="7715374" y="3879079"/>
            <a:ext cx="3982327" cy="788132"/>
          </a:xfrm>
        </p:spPr>
        <p:txBody>
          <a:bodyPr anchor="ctr">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20" name="テキスト プレースホルダー 11"/>
          <p:cNvSpPr>
            <a:spLocks noGrp="1"/>
          </p:cNvSpPr>
          <p:nvPr userDrawn="1">
            <p:ph type="body" sz="quarter" idx="34" hasCustomPrompt="1"/>
          </p:nvPr>
        </p:nvSpPr>
        <p:spPr>
          <a:xfrm>
            <a:off x="7715374" y="4796379"/>
            <a:ext cx="3982327" cy="788132"/>
          </a:xfrm>
        </p:spPr>
        <p:txBody>
          <a:bodyPr anchor="ctr">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21" name="テキスト プレースホルダー 11"/>
          <p:cNvSpPr>
            <a:spLocks noGrp="1"/>
          </p:cNvSpPr>
          <p:nvPr userDrawn="1">
            <p:ph type="body" sz="quarter" idx="14" hasCustomPrompt="1"/>
          </p:nvPr>
        </p:nvSpPr>
        <p:spPr>
          <a:xfrm>
            <a:off x="694951" y="2014562"/>
            <a:ext cx="4560903" cy="1475429"/>
          </a:xfrm>
        </p:spPr>
        <p:txBody>
          <a:bodyPr anchor="b">
            <a:noAutofit/>
          </a:bodyPr>
          <a:lstStyle>
            <a:lvl1pPr algn="l">
              <a:lnSpc>
                <a:spcPct val="100000"/>
              </a:lnSpc>
              <a:spcBef>
                <a:spcPts val="0"/>
              </a:spcBef>
              <a:defRPr sz="2900" spc="0" baseline="0">
                <a:solidFill>
                  <a:schemeClr val="tx2"/>
                </a:solidFill>
                <a:latin typeface="Route 159 Light" pitchFamily="50" charset="0"/>
              </a:defRPr>
            </a:lvl1pPr>
          </a:lstStyle>
          <a:p>
            <a:pPr lvl="0"/>
            <a:r>
              <a:rPr lang="en-US" altLang="ja-JP" dirty="0"/>
              <a:t>Text Here</a:t>
            </a:r>
            <a:endParaRPr lang="en-US" dirty="0"/>
          </a:p>
        </p:txBody>
      </p:sp>
      <p:sp>
        <p:nvSpPr>
          <p:cNvPr id="22" name="テキスト プレースホルダー 11"/>
          <p:cNvSpPr>
            <a:spLocks noGrp="1"/>
          </p:cNvSpPr>
          <p:nvPr userDrawn="1">
            <p:ph type="body" sz="quarter" idx="15" hasCustomPrompt="1"/>
          </p:nvPr>
        </p:nvSpPr>
        <p:spPr>
          <a:xfrm>
            <a:off x="694951" y="4211326"/>
            <a:ext cx="4560903" cy="1703233"/>
          </a:xfrm>
        </p:spPr>
        <p:txBody>
          <a:bodyPr anchor="t">
            <a:noAutofit/>
          </a:bodyPr>
          <a:lstStyle>
            <a:lvl1pPr algn="l">
              <a:lnSpc>
                <a:spcPct val="120000"/>
              </a:lnSpc>
              <a:defRPr sz="1300">
                <a:solidFill>
                  <a:schemeClr val="tx2"/>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32336435"/>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 Points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 name="正方形/長方形 4"/>
          <p:cNvSpPr/>
          <p:nvPr userDrawn="1"/>
        </p:nvSpPr>
        <p:spPr>
          <a:xfrm>
            <a:off x="5950263" y="2692400"/>
            <a:ext cx="91932" cy="4165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 name="正方形/長方形 8"/>
          <p:cNvSpPr/>
          <p:nvPr userDrawn="1"/>
        </p:nvSpPr>
        <p:spPr>
          <a:xfrm>
            <a:off x="6149825" y="2190480"/>
            <a:ext cx="91932" cy="466752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 name="正方形/長方形 9"/>
          <p:cNvSpPr/>
          <p:nvPr userDrawn="1"/>
        </p:nvSpPr>
        <p:spPr>
          <a:xfrm>
            <a:off x="6349344" y="3326113"/>
            <a:ext cx="91933" cy="3531888"/>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正方形/長方形 10"/>
          <p:cNvSpPr/>
          <p:nvPr userDrawn="1"/>
        </p:nvSpPr>
        <p:spPr>
          <a:xfrm>
            <a:off x="5750722" y="4895277"/>
            <a:ext cx="91933" cy="196272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 name="正方形/長方形 11"/>
          <p:cNvSpPr/>
          <p:nvPr userDrawn="1"/>
        </p:nvSpPr>
        <p:spPr>
          <a:xfrm>
            <a:off x="5551204" y="3790934"/>
            <a:ext cx="90825" cy="306708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3" name="正方形/長方形 12"/>
          <p:cNvSpPr/>
          <p:nvPr userDrawn="1"/>
        </p:nvSpPr>
        <p:spPr>
          <a:xfrm>
            <a:off x="6548906" y="4461763"/>
            <a:ext cx="91932" cy="239625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6" name="正方形/長方形 15"/>
          <p:cNvSpPr/>
          <p:nvPr userDrawn="1"/>
        </p:nvSpPr>
        <p:spPr>
          <a:xfrm rot="16200000">
            <a:off x="3894769" y="870805"/>
            <a:ext cx="91201" cy="50018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7" name="円/楕円 16"/>
          <p:cNvSpPr/>
          <p:nvPr userDrawn="1"/>
        </p:nvSpPr>
        <p:spPr>
          <a:xfrm>
            <a:off x="747486" y="2983806"/>
            <a:ext cx="775921" cy="7758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8" name="円/楕円 17"/>
          <p:cNvSpPr/>
          <p:nvPr userDrawn="1"/>
        </p:nvSpPr>
        <p:spPr>
          <a:xfrm>
            <a:off x="2463534" y="1848173"/>
            <a:ext cx="775921" cy="77585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9" name="円/楕円 18"/>
          <p:cNvSpPr/>
          <p:nvPr userDrawn="1"/>
        </p:nvSpPr>
        <p:spPr>
          <a:xfrm>
            <a:off x="1771281" y="4119426"/>
            <a:ext cx="775921" cy="77585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0" name="円/楕円 19"/>
          <p:cNvSpPr/>
          <p:nvPr userDrawn="1"/>
        </p:nvSpPr>
        <p:spPr>
          <a:xfrm>
            <a:off x="10565297" y="3448596"/>
            <a:ext cx="775921" cy="77585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1" name="円/楕円 20"/>
          <p:cNvSpPr/>
          <p:nvPr userDrawn="1"/>
        </p:nvSpPr>
        <p:spPr>
          <a:xfrm>
            <a:off x="8957381" y="2350077"/>
            <a:ext cx="775921" cy="7758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2" name="円/楕円 21"/>
          <p:cNvSpPr/>
          <p:nvPr userDrawn="1"/>
        </p:nvSpPr>
        <p:spPr>
          <a:xfrm>
            <a:off x="9345342" y="4547126"/>
            <a:ext cx="775921" cy="77585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3" name="正方形/長方形 22"/>
          <p:cNvSpPr/>
          <p:nvPr userDrawn="1"/>
        </p:nvSpPr>
        <p:spPr>
          <a:xfrm rot="16200000">
            <a:off x="4506566" y="2418692"/>
            <a:ext cx="91201" cy="41773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4" name="正方形/長方形 23"/>
          <p:cNvSpPr/>
          <p:nvPr userDrawn="1"/>
        </p:nvSpPr>
        <p:spPr>
          <a:xfrm rot="16200000">
            <a:off x="4638969" y="678914"/>
            <a:ext cx="91200" cy="31143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5" name="正方形/長方形 24"/>
          <p:cNvSpPr/>
          <p:nvPr userDrawn="1"/>
        </p:nvSpPr>
        <p:spPr>
          <a:xfrm rot="16200000">
            <a:off x="7451124" y="1191544"/>
            <a:ext cx="91200" cy="30929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7" name="正方形/長方形 26"/>
          <p:cNvSpPr/>
          <p:nvPr userDrawn="1"/>
        </p:nvSpPr>
        <p:spPr>
          <a:xfrm rot="16200000">
            <a:off x="8085623" y="1256479"/>
            <a:ext cx="91200" cy="51600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8" name="正方形/長方形 27"/>
          <p:cNvSpPr/>
          <p:nvPr userDrawn="1"/>
        </p:nvSpPr>
        <p:spPr>
          <a:xfrm rot="16200000">
            <a:off x="7567272" y="3072892"/>
            <a:ext cx="91200" cy="37243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9" name="直角三角形 28"/>
          <p:cNvSpPr>
            <a:spLocks noChangeAspect="1"/>
          </p:cNvSpPr>
          <p:nvPr userDrawn="1"/>
        </p:nvSpPr>
        <p:spPr>
          <a:xfrm rot="5400000" flipH="1" flipV="1">
            <a:off x="6150532" y="2190476"/>
            <a:ext cx="91200" cy="91208"/>
          </a:xfrm>
          <a:prstGeom prst="r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0" name="直角三角形 29"/>
          <p:cNvSpPr>
            <a:spLocks noChangeAspect="1"/>
          </p:cNvSpPr>
          <p:nvPr userDrawn="1"/>
        </p:nvSpPr>
        <p:spPr>
          <a:xfrm rot="5400000" flipH="1" flipV="1">
            <a:off x="6350075" y="3326111"/>
            <a:ext cx="91200" cy="91208"/>
          </a:xfrm>
          <a:prstGeom prst="rtTriangl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1" name="直角三角形 30"/>
          <p:cNvSpPr>
            <a:spLocks noChangeAspect="1"/>
          </p:cNvSpPr>
          <p:nvPr userDrawn="1"/>
        </p:nvSpPr>
        <p:spPr>
          <a:xfrm rot="5400000" flipH="1" flipV="1">
            <a:off x="6549615" y="4461741"/>
            <a:ext cx="91200" cy="91208"/>
          </a:xfrm>
          <a:prstGeom prst="r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2" name="直角三角形 31"/>
          <p:cNvSpPr>
            <a:spLocks noChangeAspect="1"/>
          </p:cNvSpPr>
          <p:nvPr userDrawn="1"/>
        </p:nvSpPr>
        <p:spPr>
          <a:xfrm rot="16200000" flipV="1">
            <a:off x="5550804" y="3790916"/>
            <a:ext cx="91200" cy="91208"/>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3" name="直角三角形 32"/>
          <p:cNvSpPr>
            <a:spLocks noChangeAspect="1"/>
          </p:cNvSpPr>
          <p:nvPr userDrawn="1"/>
        </p:nvSpPr>
        <p:spPr>
          <a:xfrm rot="16200000" flipV="1">
            <a:off x="5950267" y="2692396"/>
            <a:ext cx="91200" cy="91208"/>
          </a:xfrm>
          <a:prstGeom prst="r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4" name="直角三角形 33"/>
          <p:cNvSpPr>
            <a:spLocks noChangeAspect="1"/>
          </p:cNvSpPr>
          <p:nvPr userDrawn="1"/>
        </p:nvSpPr>
        <p:spPr>
          <a:xfrm rot="16200000" flipV="1">
            <a:off x="5751539" y="4889436"/>
            <a:ext cx="91200" cy="91208"/>
          </a:xfrm>
          <a:prstGeom prst="rtTriangl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5" name="図プレースホルダー 7"/>
          <p:cNvSpPr>
            <a:spLocks noGrp="1"/>
          </p:cNvSpPr>
          <p:nvPr>
            <p:ph type="pic" sz="quarter" idx="16" hasCustomPrompt="1"/>
          </p:nvPr>
        </p:nvSpPr>
        <p:spPr>
          <a:xfrm>
            <a:off x="2666712" y="2051335"/>
            <a:ext cx="369523" cy="369491"/>
          </a:xfrm>
        </p:spPr>
        <p:txBody>
          <a:bodyPr>
            <a:normAutofit/>
          </a:bodyPr>
          <a:lstStyle>
            <a:lvl1pPr>
              <a:defRPr sz="800"/>
            </a:lvl1pPr>
          </a:lstStyle>
          <a:p>
            <a:r>
              <a:rPr kumimoji="1" lang="en-US" altLang="ja-JP" dirty="0"/>
              <a:t>ICON</a:t>
            </a:r>
            <a:endParaRPr kumimoji="1" lang="ja-JP" altLang="en-US" dirty="0"/>
          </a:p>
        </p:txBody>
      </p:sp>
      <p:sp>
        <p:nvSpPr>
          <p:cNvPr id="37" name="図プレースホルダー 7"/>
          <p:cNvSpPr>
            <a:spLocks noGrp="1"/>
          </p:cNvSpPr>
          <p:nvPr>
            <p:ph type="pic" sz="quarter" idx="17" hasCustomPrompt="1"/>
          </p:nvPr>
        </p:nvSpPr>
        <p:spPr>
          <a:xfrm>
            <a:off x="9160560" y="2553255"/>
            <a:ext cx="369523" cy="369491"/>
          </a:xfrm>
        </p:spPr>
        <p:txBody>
          <a:bodyPr>
            <a:normAutofit/>
          </a:bodyPr>
          <a:lstStyle>
            <a:lvl1pPr>
              <a:defRPr sz="800"/>
            </a:lvl1pPr>
          </a:lstStyle>
          <a:p>
            <a:r>
              <a:rPr kumimoji="1" lang="en-US" altLang="ja-JP" dirty="0"/>
              <a:t>ICON</a:t>
            </a:r>
            <a:endParaRPr kumimoji="1" lang="ja-JP" altLang="en-US" dirty="0"/>
          </a:p>
        </p:txBody>
      </p:sp>
      <p:sp>
        <p:nvSpPr>
          <p:cNvPr id="38" name="図プレースホルダー 7"/>
          <p:cNvSpPr>
            <a:spLocks noGrp="1"/>
          </p:cNvSpPr>
          <p:nvPr>
            <p:ph type="pic" sz="quarter" idx="18" hasCustomPrompt="1"/>
          </p:nvPr>
        </p:nvSpPr>
        <p:spPr>
          <a:xfrm>
            <a:off x="950664" y="3186968"/>
            <a:ext cx="369523" cy="369491"/>
          </a:xfrm>
        </p:spPr>
        <p:txBody>
          <a:bodyPr>
            <a:normAutofit/>
          </a:bodyPr>
          <a:lstStyle>
            <a:lvl1pPr>
              <a:defRPr sz="800"/>
            </a:lvl1pPr>
          </a:lstStyle>
          <a:p>
            <a:r>
              <a:rPr kumimoji="1" lang="en-US" altLang="ja-JP" dirty="0"/>
              <a:t>ICON</a:t>
            </a:r>
            <a:endParaRPr kumimoji="1" lang="ja-JP" altLang="en-US" dirty="0"/>
          </a:p>
        </p:txBody>
      </p:sp>
      <p:sp>
        <p:nvSpPr>
          <p:cNvPr id="39" name="図プレースホルダー 7"/>
          <p:cNvSpPr>
            <a:spLocks noGrp="1"/>
          </p:cNvSpPr>
          <p:nvPr>
            <p:ph type="pic" sz="quarter" idx="19" hasCustomPrompt="1"/>
          </p:nvPr>
        </p:nvSpPr>
        <p:spPr>
          <a:xfrm>
            <a:off x="1974460" y="4322600"/>
            <a:ext cx="369523" cy="369491"/>
          </a:xfrm>
        </p:spPr>
        <p:txBody>
          <a:bodyPr>
            <a:normAutofit/>
          </a:bodyPr>
          <a:lstStyle>
            <a:lvl1pPr>
              <a:defRPr sz="800"/>
            </a:lvl1pPr>
          </a:lstStyle>
          <a:p>
            <a:r>
              <a:rPr kumimoji="1" lang="en-US" altLang="ja-JP" dirty="0"/>
              <a:t>ICON</a:t>
            </a:r>
            <a:endParaRPr kumimoji="1" lang="ja-JP" altLang="en-US" dirty="0"/>
          </a:p>
        </p:txBody>
      </p:sp>
      <p:sp>
        <p:nvSpPr>
          <p:cNvPr id="40" name="図プレースホルダー 7"/>
          <p:cNvSpPr>
            <a:spLocks noGrp="1"/>
          </p:cNvSpPr>
          <p:nvPr>
            <p:ph type="pic" sz="quarter" idx="20" hasCustomPrompt="1"/>
          </p:nvPr>
        </p:nvSpPr>
        <p:spPr>
          <a:xfrm>
            <a:off x="10768476" y="3651775"/>
            <a:ext cx="369523" cy="369491"/>
          </a:xfrm>
        </p:spPr>
        <p:txBody>
          <a:bodyPr>
            <a:normAutofit/>
          </a:bodyPr>
          <a:lstStyle>
            <a:lvl1pPr>
              <a:defRPr sz="800"/>
            </a:lvl1pPr>
          </a:lstStyle>
          <a:p>
            <a:r>
              <a:rPr kumimoji="1" lang="en-US" altLang="ja-JP" dirty="0"/>
              <a:t>ICON</a:t>
            </a:r>
            <a:endParaRPr kumimoji="1" lang="ja-JP" altLang="en-US" dirty="0"/>
          </a:p>
        </p:txBody>
      </p:sp>
      <p:sp>
        <p:nvSpPr>
          <p:cNvPr id="41" name="図プレースホルダー 7"/>
          <p:cNvSpPr>
            <a:spLocks noGrp="1"/>
          </p:cNvSpPr>
          <p:nvPr>
            <p:ph type="pic" sz="quarter" idx="21" hasCustomPrompt="1"/>
          </p:nvPr>
        </p:nvSpPr>
        <p:spPr>
          <a:xfrm>
            <a:off x="9548520" y="4750295"/>
            <a:ext cx="369523" cy="369491"/>
          </a:xfrm>
        </p:spPr>
        <p:txBody>
          <a:bodyPr>
            <a:normAutofit/>
          </a:bodyPr>
          <a:lstStyle>
            <a:lvl1pPr>
              <a:defRPr sz="800"/>
            </a:lvl1pPr>
          </a:lstStyle>
          <a:p>
            <a:r>
              <a:rPr kumimoji="1" lang="en-US" altLang="ja-JP" dirty="0"/>
              <a:t>ICON</a:t>
            </a:r>
            <a:endParaRPr kumimoji="1" lang="ja-JP" altLang="en-US" dirty="0"/>
          </a:p>
        </p:txBody>
      </p:sp>
      <p:sp>
        <p:nvSpPr>
          <p:cNvPr id="42" name="テキスト プレースホルダー 6"/>
          <p:cNvSpPr>
            <a:spLocks noGrp="1"/>
          </p:cNvSpPr>
          <p:nvPr>
            <p:ph type="body" sz="quarter" idx="22" hasCustomPrompt="1"/>
          </p:nvPr>
        </p:nvSpPr>
        <p:spPr>
          <a:xfrm>
            <a:off x="3239455" y="1764679"/>
            <a:ext cx="2802036" cy="480053"/>
          </a:xfrm>
        </p:spPr>
        <p:txBody>
          <a:bodyPr anchor="t">
            <a:noAutofit/>
          </a:bodyPr>
          <a:lstStyle>
            <a:lvl1pPr algn="l">
              <a:defRPr sz="21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3" hasCustomPrompt="1"/>
          </p:nvPr>
        </p:nvSpPr>
        <p:spPr>
          <a:xfrm>
            <a:off x="3237918" y="2307113"/>
            <a:ext cx="2513639" cy="676672"/>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4" name="テキスト プレースホルダー 6"/>
          <p:cNvSpPr>
            <a:spLocks noGrp="1"/>
          </p:cNvSpPr>
          <p:nvPr>
            <p:ph type="body" sz="quarter" idx="24" hasCustomPrompt="1"/>
          </p:nvPr>
        </p:nvSpPr>
        <p:spPr>
          <a:xfrm>
            <a:off x="1529692" y="2901480"/>
            <a:ext cx="3735493" cy="480053"/>
          </a:xfrm>
        </p:spPr>
        <p:txBody>
          <a:bodyPr anchor="t">
            <a:noAutofit/>
          </a:bodyPr>
          <a:lstStyle>
            <a:lvl1pPr algn="l">
              <a:defRPr sz="21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45" name="テキスト プレースホルダー 6"/>
          <p:cNvSpPr>
            <a:spLocks noGrp="1"/>
          </p:cNvSpPr>
          <p:nvPr>
            <p:ph type="body" sz="quarter" idx="25" hasCustomPrompt="1"/>
          </p:nvPr>
        </p:nvSpPr>
        <p:spPr>
          <a:xfrm>
            <a:off x="1528154" y="3443929"/>
            <a:ext cx="3746268" cy="610849"/>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6" name="テキスト プレースホルダー 6"/>
          <p:cNvSpPr>
            <a:spLocks noGrp="1"/>
          </p:cNvSpPr>
          <p:nvPr>
            <p:ph type="body" sz="quarter" idx="26" hasCustomPrompt="1"/>
          </p:nvPr>
        </p:nvSpPr>
        <p:spPr>
          <a:xfrm>
            <a:off x="2548741" y="4037112"/>
            <a:ext cx="2802036" cy="480053"/>
          </a:xfrm>
        </p:spPr>
        <p:txBody>
          <a:bodyPr anchor="t">
            <a:noAutofit/>
          </a:bodyPr>
          <a:lstStyle>
            <a:lvl1pPr algn="l">
              <a:defRPr sz="21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47" name="テキスト プレースホルダー 6"/>
          <p:cNvSpPr>
            <a:spLocks noGrp="1"/>
          </p:cNvSpPr>
          <p:nvPr>
            <p:ph type="body" sz="quarter" idx="27" hasCustomPrompt="1"/>
          </p:nvPr>
        </p:nvSpPr>
        <p:spPr>
          <a:xfrm>
            <a:off x="2547182" y="4579547"/>
            <a:ext cx="2782663" cy="676672"/>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28" hasCustomPrompt="1"/>
          </p:nvPr>
        </p:nvSpPr>
        <p:spPr>
          <a:xfrm>
            <a:off x="6555813" y="2271802"/>
            <a:ext cx="2401547" cy="480053"/>
          </a:xfrm>
        </p:spPr>
        <p:txBody>
          <a:bodyPr anchor="t">
            <a:noAutofit/>
          </a:bodyPr>
          <a:lstStyle>
            <a:lvl1pPr algn="r">
              <a:defRPr sz="21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9" name="テキスト プレースホルダー 6"/>
          <p:cNvSpPr>
            <a:spLocks noGrp="1"/>
          </p:cNvSpPr>
          <p:nvPr>
            <p:ph type="body" sz="quarter" idx="29" hasCustomPrompt="1"/>
          </p:nvPr>
        </p:nvSpPr>
        <p:spPr>
          <a:xfrm>
            <a:off x="6548885" y="2783614"/>
            <a:ext cx="2408475" cy="610849"/>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2" name="テキスト プレースホルダー 6"/>
          <p:cNvSpPr>
            <a:spLocks noGrp="1"/>
          </p:cNvSpPr>
          <p:nvPr>
            <p:ph type="body" sz="quarter" idx="30" hasCustomPrompt="1"/>
          </p:nvPr>
        </p:nvSpPr>
        <p:spPr>
          <a:xfrm>
            <a:off x="6835503" y="3339099"/>
            <a:ext cx="3704195" cy="480053"/>
          </a:xfrm>
        </p:spPr>
        <p:txBody>
          <a:bodyPr anchor="t">
            <a:noAutofit/>
          </a:bodyPr>
          <a:lstStyle>
            <a:lvl1pPr algn="r">
              <a:defRPr sz="21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1" hasCustomPrompt="1"/>
          </p:nvPr>
        </p:nvSpPr>
        <p:spPr>
          <a:xfrm>
            <a:off x="6824817" y="3850897"/>
            <a:ext cx="3714880" cy="610849"/>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4" name="テキスト プレースホルダー 6"/>
          <p:cNvSpPr>
            <a:spLocks noGrp="1"/>
          </p:cNvSpPr>
          <p:nvPr>
            <p:ph type="body" sz="quarter" idx="32" hasCustomPrompt="1"/>
          </p:nvPr>
        </p:nvSpPr>
        <p:spPr>
          <a:xfrm>
            <a:off x="6833477" y="4468842"/>
            <a:ext cx="2493036" cy="480053"/>
          </a:xfrm>
        </p:spPr>
        <p:txBody>
          <a:bodyPr anchor="t">
            <a:noAutofit/>
          </a:bodyPr>
          <a:lstStyle>
            <a:lvl1pPr algn="r">
              <a:defRPr sz="21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5" name="テキスト プレースホルダー 6"/>
          <p:cNvSpPr>
            <a:spLocks noGrp="1"/>
          </p:cNvSpPr>
          <p:nvPr>
            <p:ph type="body" sz="quarter" idx="33" hasCustomPrompt="1"/>
          </p:nvPr>
        </p:nvSpPr>
        <p:spPr>
          <a:xfrm>
            <a:off x="6826265" y="4980644"/>
            <a:ext cx="2500227" cy="610849"/>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101954063"/>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6 Point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 name="円/楕円 11"/>
          <p:cNvSpPr/>
          <p:nvPr userDrawn="1"/>
        </p:nvSpPr>
        <p:spPr>
          <a:xfrm>
            <a:off x="4167562" y="4019509"/>
            <a:ext cx="1113281" cy="1113185"/>
          </a:xfrm>
          <a:prstGeom prst="ellipse">
            <a:avLst/>
          </a:prstGeom>
          <a:solidFill>
            <a:schemeClr val="accent5"/>
          </a:solidFill>
          <a:ln w="152400">
            <a:noFill/>
          </a:ln>
          <a:effectLst>
            <a:outerShdw dist="101600" dir="2700000" algn="tl" rotWithShape="0">
              <a:schemeClr val="accent5">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3" name="円/楕円 12"/>
          <p:cNvSpPr/>
          <p:nvPr userDrawn="1"/>
        </p:nvSpPr>
        <p:spPr>
          <a:xfrm>
            <a:off x="6911198" y="2464361"/>
            <a:ext cx="1113281" cy="1113185"/>
          </a:xfrm>
          <a:prstGeom prst="ellipse">
            <a:avLst/>
          </a:prstGeom>
          <a:solidFill>
            <a:schemeClr val="accent3"/>
          </a:solidFill>
          <a:ln w="152400">
            <a:noFill/>
          </a:ln>
          <a:effectLst>
            <a:outerShdw dist="101600" dir="2700000" algn="tl" rotWithShape="0">
              <a:schemeClr val="accent3">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4" name="円/楕円 13"/>
          <p:cNvSpPr/>
          <p:nvPr userDrawn="1"/>
        </p:nvSpPr>
        <p:spPr>
          <a:xfrm>
            <a:off x="6911198" y="4019509"/>
            <a:ext cx="1113281" cy="1113185"/>
          </a:xfrm>
          <a:prstGeom prst="ellipse">
            <a:avLst/>
          </a:prstGeom>
          <a:solidFill>
            <a:schemeClr val="accent2"/>
          </a:solidFill>
          <a:ln w="152400">
            <a:noFill/>
          </a:ln>
          <a:effectLst>
            <a:outerShdw dist="101600" dir="2700000" algn="tl" rotWithShape="0">
              <a:schemeClr val="accent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円/楕円 10"/>
          <p:cNvSpPr/>
          <p:nvPr userDrawn="1"/>
        </p:nvSpPr>
        <p:spPr>
          <a:xfrm>
            <a:off x="4167562" y="2464361"/>
            <a:ext cx="1113281" cy="1113185"/>
          </a:xfrm>
          <a:prstGeom prst="ellipse">
            <a:avLst/>
          </a:prstGeom>
          <a:solidFill>
            <a:schemeClr val="accent6"/>
          </a:solidFill>
          <a:ln w="152400">
            <a:noFill/>
          </a:ln>
          <a:effectLst>
            <a:outerShdw dist="101600" dir="2700000" algn="tl" rotWithShape="0">
              <a:schemeClr val="accent6">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 name="円/楕円 9"/>
          <p:cNvSpPr/>
          <p:nvPr userDrawn="1"/>
        </p:nvSpPr>
        <p:spPr>
          <a:xfrm>
            <a:off x="5539381" y="4850284"/>
            <a:ext cx="1113281" cy="1113185"/>
          </a:xfrm>
          <a:prstGeom prst="ellipse">
            <a:avLst/>
          </a:prstGeom>
          <a:solidFill>
            <a:schemeClr val="accent4"/>
          </a:solidFill>
          <a:ln w="152400">
            <a:noFill/>
          </a:ln>
          <a:effectLst>
            <a:outerShdw dist="101600" dir="2700000" algn="tl" rotWithShape="0">
              <a:schemeClr val="accent4">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 name="円/楕円 8"/>
          <p:cNvSpPr/>
          <p:nvPr userDrawn="1"/>
        </p:nvSpPr>
        <p:spPr>
          <a:xfrm>
            <a:off x="5539381" y="1652312"/>
            <a:ext cx="1113281" cy="1113185"/>
          </a:xfrm>
          <a:prstGeom prst="ellipse">
            <a:avLst/>
          </a:prstGeom>
          <a:solidFill>
            <a:schemeClr val="accent1"/>
          </a:solidFill>
          <a:ln w="152400">
            <a:noFill/>
          </a:ln>
          <a:effectLst>
            <a:outerShdw dist="101600" dir="2700000" algn="tl" rotWithShape="0">
              <a:schemeClr val="accent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 name="円/楕円 4"/>
          <p:cNvSpPr/>
          <p:nvPr userDrawn="1"/>
        </p:nvSpPr>
        <p:spPr>
          <a:xfrm>
            <a:off x="4927235" y="2639381"/>
            <a:ext cx="2337532" cy="2337329"/>
          </a:xfrm>
          <a:prstGeom prst="ellipse">
            <a:avLst/>
          </a:prstGeom>
          <a:solidFill>
            <a:schemeClr val="tx2"/>
          </a:solidFill>
          <a:ln w="76200">
            <a:noFill/>
          </a:ln>
          <a:effectLst>
            <a:outerShdw dist="114300" dir="2700000" algn="tl" rotWithShape="0">
              <a:schemeClr val="tx2">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6" name="テキスト プレースホルダー 6"/>
          <p:cNvSpPr>
            <a:spLocks noGrp="1"/>
          </p:cNvSpPr>
          <p:nvPr userDrawn="1">
            <p:ph type="body" sz="quarter" idx="21" hasCustomPrompt="1"/>
          </p:nvPr>
        </p:nvSpPr>
        <p:spPr>
          <a:xfrm>
            <a:off x="8738395" y="1713495"/>
            <a:ext cx="3188563" cy="480053"/>
          </a:xfrm>
        </p:spPr>
        <p:txBody>
          <a:bodyPr anchor="b">
            <a:noAutofit/>
          </a:bodyPr>
          <a:lstStyle>
            <a:lvl1pPr algn="l">
              <a:defRPr sz="19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userDrawn="1">
            <p:ph type="body" sz="quarter" idx="24" hasCustomPrompt="1"/>
          </p:nvPr>
        </p:nvSpPr>
        <p:spPr>
          <a:xfrm>
            <a:off x="8738395" y="2217275"/>
            <a:ext cx="3202232" cy="815548"/>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18" name="正方形/長方形 17"/>
          <p:cNvSpPr/>
          <p:nvPr userDrawn="1"/>
        </p:nvSpPr>
        <p:spPr>
          <a:xfrm>
            <a:off x="8835183" y="2152319"/>
            <a:ext cx="2160428"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defTabSz="1086855" eaLnBrk="1" fontAlgn="auto" hangingPunct="1">
              <a:spcBef>
                <a:spcPts val="0"/>
              </a:spcBef>
              <a:spcAft>
                <a:spcPts val="0"/>
              </a:spcAft>
            </a:pPr>
            <a:endParaRPr kumimoji="1" lang="ja-JP" altLang="en-US" sz="2100">
              <a:solidFill>
                <a:prstClr val="white"/>
              </a:solidFill>
            </a:endParaRPr>
          </a:p>
        </p:txBody>
      </p:sp>
      <p:sp>
        <p:nvSpPr>
          <p:cNvPr id="22" name="テキスト プレースホルダー 6"/>
          <p:cNvSpPr>
            <a:spLocks noGrp="1"/>
          </p:cNvSpPr>
          <p:nvPr userDrawn="1">
            <p:ph type="body" sz="quarter" idx="25" hasCustomPrompt="1"/>
          </p:nvPr>
        </p:nvSpPr>
        <p:spPr>
          <a:xfrm>
            <a:off x="8738395" y="3230204"/>
            <a:ext cx="3188563" cy="480053"/>
          </a:xfrm>
        </p:spPr>
        <p:txBody>
          <a:bodyPr anchor="b">
            <a:noAutofit/>
          </a:bodyPr>
          <a:lstStyle>
            <a:lvl1pPr algn="l">
              <a:defRPr sz="19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userDrawn="1">
            <p:ph type="body" sz="quarter" idx="26" hasCustomPrompt="1"/>
          </p:nvPr>
        </p:nvSpPr>
        <p:spPr>
          <a:xfrm>
            <a:off x="8738395" y="3733975"/>
            <a:ext cx="3202232" cy="815548"/>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userDrawn="1"/>
        </p:nvSpPr>
        <p:spPr>
          <a:xfrm>
            <a:off x="8835183" y="3669028"/>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defTabSz="1086855" eaLnBrk="1" fontAlgn="auto" hangingPunct="1">
              <a:spcBef>
                <a:spcPts val="0"/>
              </a:spcBef>
              <a:spcAft>
                <a:spcPts val="0"/>
              </a:spcAft>
            </a:pPr>
            <a:endParaRPr kumimoji="1" lang="ja-JP" altLang="en-US" sz="2100">
              <a:solidFill>
                <a:prstClr val="white"/>
              </a:solidFill>
            </a:endParaRPr>
          </a:p>
        </p:txBody>
      </p:sp>
      <p:sp>
        <p:nvSpPr>
          <p:cNvPr id="25" name="テキスト プレースホルダー 6"/>
          <p:cNvSpPr>
            <a:spLocks noGrp="1"/>
          </p:cNvSpPr>
          <p:nvPr userDrawn="1">
            <p:ph type="body" sz="quarter" idx="27" hasCustomPrompt="1"/>
          </p:nvPr>
        </p:nvSpPr>
        <p:spPr>
          <a:xfrm>
            <a:off x="8738395" y="4746915"/>
            <a:ext cx="3188563" cy="480053"/>
          </a:xfrm>
        </p:spPr>
        <p:txBody>
          <a:bodyPr anchor="b">
            <a:noAutofit/>
          </a:bodyPr>
          <a:lstStyle>
            <a:lvl1pPr algn="l">
              <a:defRPr sz="19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userDrawn="1">
            <p:ph type="body" sz="quarter" idx="28" hasCustomPrompt="1"/>
          </p:nvPr>
        </p:nvSpPr>
        <p:spPr>
          <a:xfrm>
            <a:off x="8738395" y="5250683"/>
            <a:ext cx="3202232" cy="815548"/>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userDrawn="1"/>
        </p:nvSpPr>
        <p:spPr>
          <a:xfrm>
            <a:off x="8835183" y="5185739"/>
            <a:ext cx="2160428"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defTabSz="1086855" eaLnBrk="1" fontAlgn="auto" hangingPunct="1">
              <a:spcBef>
                <a:spcPts val="0"/>
              </a:spcBef>
              <a:spcAft>
                <a:spcPts val="0"/>
              </a:spcAft>
            </a:pPr>
            <a:endParaRPr kumimoji="1" lang="ja-JP" altLang="en-US" sz="2100">
              <a:solidFill>
                <a:prstClr val="white"/>
              </a:solidFill>
            </a:endParaRPr>
          </a:p>
        </p:txBody>
      </p:sp>
      <p:sp>
        <p:nvSpPr>
          <p:cNvPr id="28" name="テキスト プレースホルダー 6"/>
          <p:cNvSpPr>
            <a:spLocks noGrp="1"/>
          </p:cNvSpPr>
          <p:nvPr userDrawn="1">
            <p:ph type="body" sz="quarter" idx="29" hasCustomPrompt="1"/>
          </p:nvPr>
        </p:nvSpPr>
        <p:spPr>
          <a:xfrm>
            <a:off x="491941" y="1715620"/>
            <a:ext cx="3188563" cy="480053"/>
          </a:xfrm>
        </p:spPr>
        <p:txBody>
          <a:bodyPr anchor="b">
            <a:noAutofit/>
          </a:bodyPr>
          <a:lstStyle>
            <a:lvl1pPr algn="r">
              <a:defRPr sz="19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userDrawn="1">
            <p:ph type="body" sz="quarter" idx="30" hasCustomPrompt="1"/>
          </p:nvPr>
        </p:nvSpPr>
        <p:spPr>
          <a:xfrm>
            <a:off x="478272" y="2219394"/>
            <a:ext cx="3202232"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1433006" y="2154443"/>
            <a:ext cx="2160428"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r" defTabSz="1086855" eaLnBrk="1" fontAlgn="auto" hangingPunct="1">
              <a:spcBef>
                <a:spcPts val="0"/>
              </a:spcBef>
              <a:spcAft>
                <a:spcPts val="0"/>
              </a:spcAft>
            </a:pPr>
            <a:endParaRPr kumimoji="1" lang="ja-JP" altLang="en-US" sz="2100">
              <a:solidFill>
                <a:prstClr val="white"/>
              </a:solidFill>
            </a:endParaRPr>
          </a:p>
        </p:txBody>
      </p:sp>
      <p:sp>
        <p:nvSpPr>
          <p:cNvPr id="31" name="テキスト プレースホルダー 6"/>
          <p:cNvSpPr>
            <a:spLocks noGrp="1"/>
          </p:cNvSpPr>
          <p:nvPr userDrawn="1">
            <p:ph type="body" sz="quarter" idx="31" hasCustomPrompt="1"/>
          </p:nvPr>
        </p:nvSpPr>
        <p:spPr>
          <a:xfrm>
            <a:off x="491941" y="3232329"/>
            <a:ext cx="3188563" cy="480053"/>
          </a:xfrm>
        </p:spPr>
        <p:txBody>
          <a:bodyPr anchor="b">
            <a:noAutofit/>
          </a:bodyPr>
          <a:lstStyle>
            <a:lvl1pPr algn="r">
              <a:defRPr sz="19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userDrawn="1">
            <p:ph type="body" sz="quarter" idx="32" hasCustomPrompt="1"/>
          </p:nvPr>
        </p:nvSpPr>
        <p:spPr>
          <a:xfrm>
            <a:off x="478272" y="3736094"/>
            <a:ext cx="3202232"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userDrawn="1"/>
        </p:nvSpPr>
        <p:spPr>
          <a:xfrm>
            <a:off x="1433006" y="3671154"/>
            <a:ext cx="2160428"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r" defTabSz="1086855" eaLnBrk="1" fontAlgn="auto" hangingPunct="1">
              <a:spcBef>
                <a:spcPts val="0"/>
              </a:spcBef>
              <a:spcAft>
                <a:spcPts val="0"/>
              </a:spcAft>
            </a:pPr>
            <a:endParaRPr kumimoji="1" lang="ja-JP" altLang="en-US" sz="2100">
              <a:solidFill>
                <a:prstClr val="white"/>
              </a:solidFill>
            </a:endParaRPr>
          </a:p>
        </p:txBody>
      </p:sp>
      <p:sp>
        <p:nvSpPr>
          <p:cNvPr id="34" name="テキスト プレースホルダー 6"/>
          <p:cNvSpPr>
            <a:spLocks noGrp="1"/>
          </p:cNvSpPr>
          <p:nvPr userDrawn="1">
            <p:ph type="body" sz="quarter" idx="33" hasCustomPrompt="1"/>
          </p:nvPr>
        </p:nvSpPr>
        <p:spPr>
          <a:xfrm>
            <a:off x="491941" y="4749040"/>
            <a:ext cx="3188563" cy="480053"/>
          </a:xfrm>
        </p:spPr>
        <p:txBody>
          <a:bodyPr anchor="b">
            <a:noAutofit/>
          </a:bodyPr>
          <a:lstStyle>
            <a:lvl1pPr algn="r">
              <a:defRPr sz="19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userDrawn="1">
            <p:ph type="body" sz="quarter" idx="34" hasCustomPrompt="1"/>
          </p:nvPr>
        </p:nvSpPr>
        <p:spPr>
          <a:xfrm>
            <a:off x="478272" y="5252822"/>
            <a:ext cx="3202232"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6" name="正方形/長方形 35"/>
          <p:cNvSpPr/>
          <p:nvPr userDrawn="1"/>
        </p:nvSpPr>
        <p:spPr>
          <a:xfrm>
            <a:off x="1433006" y="5187864"/>
            <a:ext cx="2160428"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r" defTabSz="1086855" eaLnBrk="1" fontAlgn="auto" hangingPunct="1">
              <a:spcBef>
                <a:spcPts val="0"/>
              </a:spcBef>
              <a:spcAft>
                <a:spcPts val="0"/>
              </a:spcAft>
            </a:pPr>
            <a:endParaRPr kumimoji="1" lang="ja-JP" altLang="en-US" sz="2100">
              <a:solidFill>
                <a:prstClr val="white"/>
              </a:solidFill>
            </a:endParaRPr>
          </a:p>
        </p:txBody>
      </p:sp>
      <p:sp>
        <p:nvSpPr>
          <p:cNvPr id="39" name="フリーフォーム 38"/>
          <p:cNvSpPr/>
          <p:nvPr userDrawn="1"/>
        </p:nvSpPr>
        <p:spPr>
          <a:xfrm>
            <a:off x="6744890" y="1726796"/>
            <a:ext cx="1888169" cy="392291"/>
          </a:xfrm>
          <a:custGeom>
            <a:avLst/>
            <a:gdLst>
              <a:gd name="connsiteX0" fmla="*/ 2656114 w 2656114"/>
              <a:gd name="connsiteY0" fmla="*/ 588436 h 588436"/>
              <a:gd name="connsiteX1" fmla="*/ 1436914 w 2656114"/>
              <a:gd name="connsiteY1" fmla="*/ 22378 h 588436"/>
              <a:gd name="connsiteX2" fmla="*/ 0 w 2656114"/>
              <a:gd name="connsiteY2" fmla="*/ 167521 h 588436"/>
            </a:gdLst>
            <a:ahLst/>
            <a:cxnLst>
              <a:cxn ang="0">
                <a:pos x="connsiteX0" y="connsiteY0"/>
              </a:cxn>
              <a:cxn ang="0">
                <a:pos x="connsiteX1" y="connsiteY1"/>
              </a:cxn>
              <a:cxn ang="0">
                <a:pos x="connsiteX2" y="connsiteY2"/>
              </a:cxn>
            </a:cxnLst>
            <a:rect l="l" t="t" r="r" b="b"/>
            <a:pathLst>
              <a:path w="2656114" h="588436">
                <a:moveTo>
                  <a:pt x="2656114" y="588436"/>
                </a:moveTo>
                <a:cubicBezTo>
                  <a:pt x="2267857" y="340483"/>
                  <a:pt x="1879600" y="92530"/>
                  <a:pt x="1436914" y="22378"/>
                </a:cubicBezTo>
                <a:cubicBezTo>
                  <a:pt x="994228" y="-47774"/>
                  <a:pt x="497114" y="59873"/>
                  <a:pt x="0" y="167521"/>
                </a:cubicBezTo>
              </a:path>
            </a:pathLst>
          </a:custGeom>
          <a:noFill/>
          <a:ln>
            <a:solidFill>
              <a:schemeClr val="accent1"/>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1" name="フリーフォーム 40"/>
          <p:cNvSpPr/>
          <p:nvPr userDrawn="1"/>
        </p:nvSpPr>
        <p:spPr>
          <a:xfrm rot="9807941">
            <a:off x="8212349" y="3365457"/>
            <a:ext cx="425665" cy="389796"/>
          </a:xfrm>
          <a:custGeom>
            <a:avLst/>
            <a:gdLst>
              <a:gd name="connsiteX0" fmla="*/ 609600 w 609600"/>
              <a:gd name="connsiteY0" fmla="*/ 972458 h 972458"/>
              <a:gd name="connsiteX1" fmla="*/ 435428 w 609600"/>
              <a:gd name="connsiteY1" fmla="*/ 478972 h 972458"/>
              <a:gd name="connsiteX2" fmla="*/ 0 w 609600"/>
              <a:gd name="connsiteY2" fmla="*/ 0 h 972458"/>
            </a:gdLst>
            <a:ahLst/>
            <a:cxnLst>
              <a:cxn ang="0">
                <a:pos x="connsiteX0" y="connsiteY0"/>
              </a:cxn>
              <a:cxn ang="0">
                <a:pos x="connsiteX1" y="connsiteY1"/>
              </a:cxn>
              <a:cxn ang="0">
                <a:pos x="connsiteX2" y="connsiteY2"/>
              </a:cxn>
            </a:cxnLst>
            <a:rect l="l" t="t" r="r" b="b"/>
            <a:pathLst>
              <a:path w="609600" h="972458">
                <a:moveTo>
                  <a:pt x="609600" y="972458"/>
                </a:moveTo>
                <a:cubicBezTo>
                  <a:pt x="573314" y="806753"/>
                  <a:pt x="537028" y="641048"/>
                  <a:pt x="435428" y="478972"/>
                </a:cubicBezTo>
                <a:cubicBezTo>
                  <a:pt x="333828" y="316896"/>
                  <a:pt x="166914" y="158448"/>
                  <a:pt x="0" y="0"/>
                </a:cubicBezTo>
              </a:path>
            </a:pathLst>
          </a:custGeom>
          <a:noFill/>
          <a:ln>
            <a:solidFill>
              <a:schemeClr val="accent3"/>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3" name="フリーフォーム 42"/>
          <p:cNvSpPr/>
          <p:nvPr userDrawn="1"/>
        </p:nvSpPr>
        <p:spPr>
          <a:xfrm>
            <a:off x="3764366" y="5215467"/>
            <a:ext cx="1780573" cy="603973"/>
          </a:xfrm>
          <a:custGeom>
            <a:avLst/>
            <a:gdLst>
              <a:gd name="connsiteX0" fmla="*/ 0 w 2670629"/>
              <a:gd name="connsiteY0" fmla="*/ 0 h 905959"/>
              <a:gd name="connsiteX1" fmla="*/ 1146629 w 2670629"/>
              <a:gd name="connsiteY1" fmla="*/ 841829 h 905959"/>
              <a:gd name="connsiteX2" fmla="*/ 2670629 w 2670629"/>
              <a:gd name="connsiteY2" fmla="*/ 783771 h 905959"/>
            </a:gdLst>
            <a:ahLst/>
            <a:cxnLst>
              <a:cxn ang="0">
                <a:pos x="connsiteX0" y="connsiteY0"/>
              </a:cxn>
              <a:cxn ang="0">
                <a:pos x="connsiteX1" y="connsiteY1"/>
              </a:cxn>
              <a:cxn ang="0">
                <a:pos x="connsiteX2" y="connsiteY2"/>
              </a:cxn>
            </a:cxnLst>
            <a:rect l="l" t="t" r="r" b="b"/>
            <a:pathLst>
              <a:path w="2670629" h="905959">
                <a:moveTo>
                  <a:pt x="0" y="0"/>
                </a:moveTo>
                <a:cubicBezTo>
                  <a:pt x="350762" y="355600"/>
                  <a:pt x="701524" y="711201"/>
                  <a:pt x="1146629" y="841829"/>
                </a:cubicBezTo>
                <a:cubicBezTo>
                  <a:pt x="1591734" y="972457"/>
                  <a:pt x="2131181" y="878114"/>
                  <a:pt x="2670629" y="783771"/>
                </a:cubicBezTo>
              </a:path>
            </a:pathLst>
          </a:custGeom>
          <a:noFill/>
          <a:ln>
            <a:solidFill>
              <a:schemeClr val="accent4"/>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4" name="フリーフォーム 43"/>
          <p:cNvSpPr/>
          <p:nvPr userDrawn="1"/>
        </p:nvSpPr>
        <p:spPr>
          <a:xfrm>
            <a:off x="3696646" y="3686630"/>
            <a:ext cx="735455" cy="290285"/>
          </a:xfrm>
          <a:custGeom>
            <a:avLst/>
            <a:gdLst>
              <a:gd name="connsiteX0" fmla="*/ 0 w 1103086"/>
              <a:gd name="connsiteY0" fmla="*/ 0 h 435428"/>
              <a:gd name="connsiteX1" fmla="*/ 551543 w 1103086"/>
              <a:gd name="connsiteY1" fmla="*/ 87086 h 435428"/>
              <a:gd name="connsiteX2" fmla="*/ 1103086 w 1103086"/>
              <a:gd name="connsiteY2" fmla="*/ 435428 h 435428"/>
            </a:gdLst>
            <a:ahLst/>
            <a:cxnLst>
              <a:cxn ang="0">
                <a:pos x="connsiteX0" y="connsiteY0"/>
              </a:cxn>
              <a:cxn ang="0">
                <a:pos x="connsiteX1" y="connsiteY1"/>
              </a:cxn>
              <a:cxn ang="0">
                <a:pos x="connsiteX2" y="connsiteY2"/>
              </a:cxn>
            </a:cxnLst>
            <a:rect l="l" t="t" r="r" b="b"/>
            <a:pathLst>
              <a:path w="1103086" h="435428">
                <a:moveTo>
                  <a:pt x="0" y="0"/>
                </a:moveTo>
                <a:cubicBezTo>
                  <a:pt x="183847" y="7257"/>
                  <a:pt x="367695" y="14515"/>
                  <a:pt x="551543" y="87086"/>
                </a:cubicBezTo>
                <a:cubicBezTo>
                  <a:pt x="735391" y="159657"/>
                  <a:pt x="919238" y="297542"/>
                  <a:pt x="1103086" y="435428"/>
                </a:cubicBezTo>
              </a:path>
            </a:pathLst>
          </a:custGeom>
          <a:noFill/>
          <a:ln>
            <a:solidFill>
              <a:schemeClr val="accent5"/>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5" name="フリーフォーム 44"/>
          <p:cNvSpPr/>
          <p:nvPr userDrawn="1"/>
        </p:nvSpPr>
        <p:spPr>
          <a:xfrm>
            <a:off x="3720819" y="2140858"/>
            <a:ext cx="774163" cy="280609"/>
          </a:xfrm>
          <a:custGeom>
            <a:avLst/>
            <a:gdLst>
              <a:gd name="connsiteX0" fmla="*/ 0 w 1161143"/>
              <a:gd name="connsiteY0" fmla="*/ 0 h 420914"/>
              <a:gd name="connsiteX1" fmla="*/ 653143 w 1161143"/>
              <a:gd name="connsiteY1" fmla="*/ 101600 h 420914"/>
              <a:gd name="connsiteX2" fmla="*/ 1161143 w 1161143"/>
              <a:gd name="connsiteY2" fmla="*/ 420914 h 420914"/>
            </a:gdLst>
            <a:ahLst/>
            <a:cxnLst>
              <a:cxn ang="0">
                <a:pos x="connsiteX0" y="connsiteY0"/>
              </a:cxn>
              <a:cxn ang="0">
                <a:pos x="connsiteX1" y="connsiteY1"/>
              </a:cxn>
              <a:cxn ang="0">
                <a:pos x="connsiteX2" y="connsiteY2"/>
              </a:cxn>
            </a:cxnLst>
            <a:rect l="l" t="t" r="r" b="b"/>
            <a:pathLst>
              <a:path w="1161143" h="420914">
                <a:moveTo>
                  <a:pt x="0" y="0"/>
                </a:moveTo>
                <a:cubicBezTo>
                  <a:pt x="229809" y="15724"/>
                  <a:pt x="459619" y="31448"/>
                  <a:pt x="653143" y="101600"/>
                </a:cubicBezTo>
                <a:cubicBezTo>
                  <a:pt x="846667" y="171752"/>
                  <a:pt x="1003905" y="296333"/>
                  <a:pt x="1161143" y="420914"/>
                </a:cubicBezTo>
              </a:path>
            </a:pathLst>
          </a:custGeom>
          <a:noFill/>
          <a:ln>
            <a:solidFill>
              <a:schemeClr val="accent6"/>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6" name="フリーフォーム 45"/>
          <p:cNvSpPr/>
          <p:nvPr userDrawn="1"/>
        </p:nvSpPr>
        <p:spPr>
          <a:xfrm>
            <a:off x="7994397" y="5176762"/>
            <a:ext cx="638684" cy="127295"/>
          </a:xfrm>
          <a:custGeom>
            <a:avLst/>
            <a:gdLst>
              <a:gd name="connsiteX0" fmla="*/ 957943 w 957943"/>
              <a:gd name="connsiteY0" fmla="*/ 87086 h 190941"/>
              <a:gd name="connsiteX1" fmla="*/ 478972 w 957943"/>
              <a:gd name="connsiteY1" fmla="*/ 188686 h 190941"/>
              <a:gd name="connsiteX2" fmla="*/ 0 w 957943"/>
              <a:gd name="connsiteY2" fmla="*/ 0 h 190941"/>
            </a:gdLst>
            <a:ahLst/>
            <a:cxnLst>
              <a:cxn ang="0">
                <a:pos x="connsiteX0" y="connsiteY0"/>
              </a:cxn>
              <a:cxn ang="0">
                <a:pos x="connsiteX1" y="connsiteY1"/>
              </a:cxn>
              <a:cxn ang="0">
                <a:pos x="connsiteX2" y="connsiteY2"/>
              </a:cxn>
            </a:cxnLst>
            <a:rect l="l" t="t" r="r" b="b"/>
            <a:pathLst>
              <a:path w="957943" h="190941">
                <a:moveTo>
                  <a:pt x="957943" y="87086"/>
                </a:moveTo>
                <a:cubicBezTo>
                  <a:pt x="798286" y="145143"/>
                  <a:pt x="638629" y="203200"/>
                  <a:pt x="478972" y="188686"/>
                </a:cubicBezTo>
                <a:cubicBezTo>
                  <a:pt x="319315" y="174172"/>
                  <a:pt x="159657" y="87086"/>
                  <a:pt x="0" y="0"/>
                </a:cubicBezTo>
              </a:path>
            </a:pathLst>
          </a:custGeom>
          <a:noFill/>
          <a:ln>
            <a:solidFill>
              <a:schemeClr val="accent2"/>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7" name="図プレースホルダー 7"/>
          <p:cNvSpPr>
            <a:spLocks noGrp="1"/>
          </p:cNvSpPr>
          <p:nvPr userDrawn="1">
            <p:ph type="pic" sz="quarter" idx="17" hasCustomPrompt="1"/>
          </p:nvPr>
        </p:nvSpPr>
        <p:spPr>
          <a:xfrm>
            <a:off x="5882758" y="1974358"/>
            <a:ext cx="444737" cy="444700"/>
          </a:xfrm>
        </p:spPr>
        <p:txBody>
          <a:bodyPr>
            <a:normAutofit/>
          </a:bodyPr>
          <a:lstStyle>
            <a:lvl1pPr>
              <a:defRPr sz="800"/>
            </a:lvl1pPr>
          </a:lstStyle>
          <a:p>
            <a:r>
              <a:rPr kumimoji="1" lang="en-US" altLang="ja-JP" dirty="0"/>
              <a:t>ICON</a:t>
            </a:r>
            <a:endParaRPr kumimoji="1" lang="ja-JP" altLang="en-US" dirty="0"/>
          </a:p>
        </p:txBody>
      </p:sp>
      <p:sp>
        <p:nvSpPr>
          <p:cNvPr id="48" name="図プレースホルダー 7"/>
          <p:cNvSpPr>
            <a:spLocks noGrp="1"/>
          </p:cNvSpPr>
          <p:nvPr userDrawn="1">
            <p:ph type="pic" sz="quarter" idx="35" hasCustomPrompt="1"/>
          </p:nvPr>
        </p:nvSpPr>
        <p:spPr>
          <a:xfrm>
            <a:off x="7264767" y="2798607"/>
            <a:ext cx="444737" cy="444700"/>
          </a:xfrm>
        </p:spPr>
        <p:txBody>
          <a:bodyPr>
            <a:normAutofit/>
          </a:bodyPr>
          <a:lstStyle>
            <a:lvl1pPr>
              <a:defRPr sz="800"/>
            </a:lvl1pPr>
          </a:lstStyle>
          <a:p>
            <a:r>
              <a:rPr kumimoji="1" lang="en-US" altLang="ja-JP" dirty="0"/>
              <a:t>ICON</a:t>
            </a:r>
            <a:endParaRPr kumimoji="1" lang="ja-JP" altLang="en-US" dirty="0"/>
          </a:p>
        </p:txBody>
      </p:sp>
      <p:sp>
        <p:nvSpPr>
          <p:cNvPr id="49" name="図プレースホルダー 7"/>
          <p:cNvSpPr>
            <a:spLocks noGrp="1"/>
          </p:cNvSpPr>
          <p:nvPr userDrawn="1">
            <p:ph type="pic" sz="quarter" idx="36" hasCustomPrompt="1"/>
          </p:nvPr>
        </p:nvSpPr>
        <p:spPr>
          <a:xfrm>
            <a:off x="7264767" y="4353731"/>
            <a:ext cx="444737" cy="444700"/>
          </a:xfrm>
        </p:spPr>
        <p:txBody>
          <a:bodyPr>
            <a:normAutofit/>
          </a:bodyPr>
          <a:lstStyle>
            <a:lvl1pPr>
              <a:defRPr sz="800"/>
            </a:lvl1pPr>
          </a:lstStyle>
          <a:p>
            <a:r>
              <a:rPr kumimoji="1" lang="en-US" altLang="ja-JP" dirty="0"/>
              <a:t>ICON</a:t>
            </a:r>
            <a:endParaRPr kumimoji="1" lang="ja-JP" altLang="en-US" dirty="0"/>
          </a:p>
        </p:txBody>
      </p:sp>
      <p:sp>
        <p:nvSpPr>
          <p:cNvPr id="50" name="図プレースホルダー 7"/>
          <p:cNvSpPr>
            <a:spLocks noGrp="1"/>
          </p:cNvSpPr>
          <p:nvPr userDrawn="1">
            <p:ph type="pic" sz="quarter" idx="37" hasCustomPrompt="1"/>
          </p:nvPr>
        </p:nvSpPr>
        <p:spPr>
          <a:xfrm>
            <a:off x="5882758" y="5191693"/>
            <a:ext cx="444737" cy="444700"/>
          </a:xfrm>
        </p:spPr>
        <p:txBody>
          <a:bodyPr>
            <a:normAutofit/>
          </a:bodyPr>
          <a:lstStyle>
            <a:lvl1pPr>
              <a:defRPr sz="800"/>
            </a:lvl1pPr>
          </a:lstStyle>
          <a:p>
            <a:r>
              <a:rPr kumimoji="1" lang="en-US" altLang="ja-JP" dirty="0"/>
              <a:t>ICON</a:t>
            </a:r>
            <a:endParaRPr kumimoji="1" lang="ja-JP" altLang="en-US" dirty="0"/>
          </a:p>
        </p:txBody>
      </p:sp>
      <p:sp>
        <p:nvSpPr>
          <p:cNvPr id="51" name="図プレースホルダー 7"/>
          <p:cNvSpPr>
            <a:spLocks noGrp="1"/>
          </p:cNvSpPr>
          <p:nvPr userDrawn="1">
            <p:ph type="pic" sz="quarter" idx="38" hasCustomPrompt="1"/>
          </p:nvPr>
        </p:nvSpPr>
        <p:spPr>
          <a:xfrm>
            <a:off x="4515333" y="4353731"/>
            <a:ext cx="444737" cy="444700"/>
          </a:xfrm>
        </p:spPr>
        <p:txBody>
          <a:bodyPr>
            <a:normAutofit/>
          </a:bodyPr>
          <a:lstStyle>
            <a:lvl1pPr>
              <a:defRPr sz="800"/>
            </a:lvl1pPr>
          </a:lstStyle>
          <a:p>
            <a:r>
              <a:rPr kumimoji="1" lang="en-US" altLang="ja-JP" dirty="0"/>
              <a:t>ICON</a:t>
            </a:r>
            <a:endParaRPr kumimoji="1" lang="ja-JP" altLang="en-US" dirty="0"/>
          </a:p>
        </p:txBody>
      </p:sp>
      <p:sp>
        <p:nvSpPr>
          <p:cNvPr id="52" name="図プレースホルダー 7"/>
          <p:cNvSpPr>
            <a:spLocks noGrp="1"/>
          </p:cNvSpPr>
          <p:nvPr userDrawn="1">
            <p:ph type="pic" sz="quarter" idx="39" hasCustomPrompt="1"/>
          </p:nvPr>
        </p:nvSpPr>
        <p:spPr>
          <a:xfrm>
            <a:off x="4515333" y="2798607"/>
            <a:ext cx="444737" cy="444700"/>
          </a:xfrm>
        </p:spPr>
        <p:txBody>
          <a:bodyPr>
            <a:normAutofit/>
          </a:bodyPr>
          <a:lstStyle>
            <a:lvl1pPr>
              <a:defRPr sz="800"/>
            </a:lvl1pPr>
          </a:lstStyle>
          <a:p>
            <a:r>
              <a:rPr kumimoji="1" lang="en-US" altLang="ja-JP" dirty="0"/>
              <a:t>ICON</a:t>
            </a:r>
            <a:endParaRPr kumimoji="1" lang="ja-JP" altLang="en-US" dirty="0"/>
          </a:p>
        </p:txBody>
      </p:sp>
      <p:sp>
        <p:nvSpPr>
          <p:cNvPr id="53" name="テキスト プレースホルダー 6"/>
          <p:cNvSpPr>
            <a:spLocks noGrp="1"/>
          </p:cNvSpPr>
          <p:nvPr userDrawn="1">
            <p:ph type="body" sz="quarter" idx="40" hasCustomPrompt="1"/>
          </p:nvPr>
        </p:nvSpPr>
        <p:spPr>
          <a:xfrm>
            <a:off x="5143775" y="3106057"/>
            <a:ext cx="1901104" cy="1441752"/>
          </a:xfrm>
        </p:spPr>
        <p:txBody>
          <a:bodyPr anchor="ctr">
            <a:noAutofit/>
          </a:bodyPr>
          <a:lstStyle>
            <a:lvl1pPr algn="ctr">
              <a:defRPr sz="2400" i="0" baseline="0">
                <a:solidFill>
                  <a:schemeClr val="bg1"/>
                </a:solidFill>
                <a:latin typeface="Route 159 Light" pitchFamily="50" charset="0"/>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363835805"/>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WOT">
    <p:spTree>
      <p:nvGrpSpPr>
        <p:cNvPr id="1" name=""/>
        <p:cNvGrpSpPr/>
        <p:nvPr/>
      </p:nvGrpSpPr>
      <p:grpSpPr>
        <a:xfrm>
          <a:off x="0" y="0"/>
          <a:ext cx="0" cy="0"/>
          <a:chOff x="0" y="0"/>
          <a:chExt cx="0" cy="0"/>
        </a:xfrm>
      </p:grpSpPr>
      <p:sp>
        <p:nvSpPr>
          <p:cNvPr id="24" name="正方形/長方形 23"/>
          <p:cNvSpPr/>
          <p:nvPr userDrawn="1"/>
        </p:nvSpPr>
        <p:spPr>
          <a:xfrm>
            <a:off x="0" y="3440523"/>
            <a:ext cx="5182864" cy="1826111"/>
          </a:xfrm>
          <a:prstGeom prst="rect">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6" name="正方形/長方形 35"/>
          <p:cNvSpPr/>
          <p:nvPr userDrawn="1"/>
        </p:nvSpPr>
        <p:spPr>
          <a:xfrm>
            <a:off x="0" y="1614426"/>
            <a:ext cx="5182864" cy="1826111"/>
          </a:xfrm>
          <a:prstGeom prst="rect">
            <a:avLst/>
          </a:prstGeom>
          <a:solidFill>
            <a:schemeClr val="accent5">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6" name="正方形/長方形 25"/>
          <p:cNvSpPr/>
          <p:nvPr userDrawn="1"/>
        </p:nvSpPr>
        <p:spPr>
          <a:xfrm>
            <a:off x="7009136" y="3440523"/>
            <a:ext cx="5182864" cy="1826111"/>
          </a:xfrm>
          <a:prstGeom prst="rect">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4" name="直角三角形 33"/>
          <p:cNvSpPr/>
          <p:nvPr userDrawn="1"/>
        </p:nvSpPr>
        <p:spPr>
          <a:xfrm rot="13500000">
            <a:off x="6476155" y="3707892"/>
            <a:ext cx="1291256" cy="1291368"/>
          </a:xfrm>
          <a:prstGeom prst="rtTriangle">
            <a:avLst/>
          </a:pr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dirty="0">
              <a:solidFill>
                <a:srgbClr val="5BB8D1"/>
              </a:solidFill>
            </a:endParaRPr>
          </a:p>
        </p:txBody>
      </p:sp>
      <p:sp>
        <p:nvSpPr>
          <p:cNvPr id="25" name="正方形/長方形 24"/>
          <p:cNvSpPr/>
          <p:nvPr userDrawn="1"/>
        </p:nvSpPr>
        <p:spPr>
          <a:xfrm>
            <a:off x="7009136" y="1614426"/>
            <a:ext cx="5182864" cy="1826111"/>
          </a:xfrm>
          <a:prstGeom prst="rect">
            <a:avLst/>
          </a:prstGeom>
          <a:solidFill>
            <a:schemeClr val="accent1">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3" name="直角三角形 32"/>
          <p:cNvSpPr/>
          <p:nvPr userDrawn="1"/>
        </p:nvSpPr>
        <p:spPr>
          <a:xfrm rot="13500000">
            <a:off x="6476155" y="1881780"/>
            <a:ext cx="1291256" cy="1291368"/>
          </a:xfrm>
          <a:prstGeom prst="rtTriangle">
            <a:avLst/>
          </a:pr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dirty="0">
              <a:solidFill>
                <a:srgbClr val="5BB8D1"/>
              </a:solidFill>
            </a:endParaRPr>
          </a:p>
        </p:txBody>
      </p:sp>
      <p:sp>
        <p:nvSpPr>
          <p:cNvPr id="30" name="直角三角形 29"/>
          <p:cNvSpPr/>
          <p:nvPr userDrawn="1"/>
        </p:nvSpPr>
        <p:spPr>
          <a:xfrm rot="2700000">
            <a:off x="4425837" y="3707892"/>
            <a:ext cx="1291256" cy="1291368"/>
          </a:xfrm>
          <a:prstGeom prst="rtTriangl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dirty="0">
              <a:solidFill>
                <a:srgbClr val="5BB8D1"/>
              </a:solidFill>
            </a:endParaRPr>
          </a:p>
        </p:txBody>
      </p:sp>
      <p:sp>
        <p:nvSpPr>
          <p:cNvPr id="29" name="直角三角形 28"/>
          <p:cNvSpPr/>
          <p:nvPr userDrawn="1"/>
        </p:nvSpPr>
        <p:spPr>
          <a:xfrm rot="2700000">
            <a:off x="4425837" y="1881780"/>
            <a:ext cx="1291256" cy="1291368"/>
          </a:xfrm>
          <a:prstGeom prst="rtTriangle">
            <a:avLst/>
          </a:prstGeom>
          <a:solidFill>
            <a:schemeClr val="accent5">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dirty="0">
              <a:solidFill>
                <a:srgbClr val="5BB8D1"/>
              </a:solidFill>
            </a:endParaRPr>
          </a:p>
        </p:txBody>
      </p:sp>
      <p:sp>
        <p:nvSpPr>
          <p:cNvPr id="9" name="直角三角形 8"/>
          <p:cNvSpPr/>
          <p:nvPr userDrawn="1"/>
        </p:nvSpPr>
        <p:spPr>
          <a:xfrm rot="2700000">
            <a:off x="4537236" y="1881785"/>
            <a:ext cx="1291256" cy="1291368"/>
          </a:xfrm>
          <a:prstGeom prst="rtTriangle">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dirty="0">
              <a:solidFill>
                <a:srgbClr val="5BB8D1"/>
              </a:solidFill>
            </a:endParaRPr>
          </a:p>
        </p:txBody>
      </p:sp>
      <p:sp>
        <p:nvSpPr>
          <p:cNvPr id="5" name="直角三角形 4"/>
          <p:cNvSpPr/>
          <p:nvPr userDrawn="1"/>
        </p:nvSpPr>
        <p:spPr>
          <a:xfrm rot="13500000">
            <a:off x="4537236" y="1881785"/>
            <a:ext cx="1291256" cy="1291368"/>
          </a:xfrm>
          <a:prstGeom prst="rtTriangl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 name="直角三角形 9"/>
          <p:cNvSpPr/>
          <p:nvPr userDrawn="1"/>
        </p:nvSpPr>
        <p:spPr>
          <a:xfrm rot="2700000">
            <a:off x="6363508" y="1881784"/>
            <a:ext cx="1291256" cy="1291368"/>
          </a:xfrm>
          <a:prstGeom prst="rtTriangl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1" name="直角三角形 10"/>
          <p:cNvSpPr/>
          <p:nvPr userDrawn="1"/>
        </p:nvSpPr>
        <p:spPr>
          <a:xfrm rot="13500000">
            <a:off x="6363508" y="1881784"/>
            <a:ext cx="1291256" cy="1291368"/>
          </a:xfrm>
          <a:prstGeom prst="rtTriangle">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2" name="直角三角形 11"/>
          <p:cNvSpPr/>
          <p:nvPr userDrawn="1"/>
        </p:nvSpPr>
        <p:spPr>
          <a:xfrm rot="13500000">
            <a:off x="4537236" y="3707899"/>
            <a:ext cx="1291256" cy="1291368"/>
          </a:xfrm>
          <a:prstGeom prst="rtTriangl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3" name="直角三角形 12"/>
          <p:cNvSpPr/>
          <p:nvPr userDrawn="1"/>
        </p:nvSpPr>
        <p:spPr>
          <a:xfrm rot="2700000">
            <a:off x="4537236" y="3707899"/>
            <a:ext cx="1291256" cy="1291368"/>
          </a:xfrm>
          <a:prstGeom prst="rtTriangle">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4" name="直角三角形 13"/>
          <p:cNvSpPr/>
          <p:nvPr userDrawn="1"/>
        </p:nvSpPr>
        <p:spPr>
          <a:xfrm rot="2700000">
            <a:off x="6363507" y="3707897"/>
            <a:ext cx="1291256" cy="1291368"/>
          </a:xfrm>
          <a:prstGeom prst="rtTriangl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5" name="直角三角形 14"/>
          <p:cNvSpPr/>
          <p:nvPr userDrawn="1"/>
        </p:nvSpPr>
        <p:spPr>
          <a:xfrm rot="13500000">
            <a:off x="6363507" y="3707897"/>
            <a:ext cx="1291256" cy="1291368"/>
          </a:xfrm>
          <a:prstGeom prst="rtTriangle">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9" name="テキスト プレースホルダー 18"/>
          <p:cNvSpPr>
            <a:spLocks noGrp="1"/>
          </p:cNvSpPr>
          <p:nvPr>
            <p:ph type="body" sz="quarter" idx="14" hasCustomPrompt="1"/>
          </p:nvPr>
        </p:nvSpPr>
        <p:spPr>
          <a:xfrm>
            <a:off x="4823000" y="1987731"/>
            <a:ext cx="719729" cy="1079500"/>
          </a:xfrm>
        </p:spPr>
        <p:txBody>
          <a:bodyPr anchor="ctr">
            <a:noAutofit/>
          </a:bodyPr>
          <a:lstStyle>
            <a:lvl1pPr algn="ctr">
              <a:defRPr sz="6400">
                <a:solidFill>
                  <a:schemeClr val="bg1"/>
                </a:solidFill>
                <a:latin typeface="+mj-lt"/>
              </a:defRPr>
            </a:lvl1pPr>
          </a:lstStyle>
          <a:p>
            <a:pPr lvl="0"/>
            <a:r>
              <a:rPr kumimoji="1" lang="en-US" altLang="ja-JP" dirty="0"/>
              <a:t>A</a:t>
            </a:r>
            <a:endParaRPr kumimoji="1" lang="ja-JP" altLang="en-US" dirty="0"/>
          </a:p>
        </p:txBody>
      </p:sp>
      <p:sp>
        <p:nvSpPr>
          <p:cNvPr id="20" name="テキスト プレースホルダー 18"/>
          <p:cNvSpPr>
            <a:spLocks noGrp="1"/>
          </p:cNvSpPr>
          <p:nvPr>
            <p:ph type="body" sz="quarter" idx="15" hasCustomPrompt="1"/>
          </p:nvPr>
        </p:nvSpPr>
        <p:spPr>
          <a:xfrm>
            <a:off x="6649292" y="1987731"/>
            <a:ext cx="719729" cy="1079500"/>
          </a:xfrm>
        </p:spPr>
        <p:txBody>
          <a:bodyPr anchor="ctr">
            <a:noAutofit/>
          </a:bodyPr>
          <a:lstStyle>
            <a:lvl1pPr algn="ctr">
              <a:defRPr sz="6400">
                <a:solidFill>
                  <a:schemeClr val="bg1"/>
                </a:solidFill>
                <a:latin typeface="+mj-lt"/>
              </a:defRPr>
            </a:lvl1pPr>
          </a:lstStyle>
          <a:p>
            <a:pPr lvl="0"/>
            <a:r>
              <a:rPr kumimoji="1" lang="en-US" altLang="ja-JP" dirty="0"/>
              <a:t>A</a:t>
            </a:r>
            <a:endParaRPr kumimoji="1" lang="ja-JP" altLang="en-US" dirty="0"/>
          </a:p>
        </p:txBody>
      </p:sp>
      <p:sp>
        <p:nvSpPr>
          <p:cNvPr id="21" name="テキスト プレースホルダー 18"/>
          <p:cNvSpPr>
            <a:spLocks noGrp="1"/>
          </p:cNvSpPr>
          <p:nvPr>
            <p:ph type="body" sz="quarter" idx="16" hasCustomPrompt="1"/>
          </p:nvPr>
        </p:nvSpPr>
        <p:spPr>
          <a:xfrm>
            <a:off x="4823001" y="3813849"/>
            <a:ext cx="719729" cy="1079500"/>
          </a:xfrm>
        </p:spPr>
        <p:txBody>
          <a:bodyPr anchor="ctr">
            <a:noAutofit/>
          </a:bodyPr>
          <a:lstStyle>
            <a:lvl1pPr algn="ctr">
              <a:defRPr sz="6400">
                <a:solidFill>
                  <a:schemeClr val="bg1"/>
                </a:solidFill>
                <a:latin typeface="+mj-lt"/>
              </a:defRPr>
            </a:lvl1pPr>
          </a:lstStyle>
          <a:p>
            <a:pPr lvl="0"/>
            <a:r>
              <a:rPr kumimoji="1" lang="en-US" altLang="ja-JP" dirty="0"/>
              <a:t>A</a:t>
            </a:r>
            <a:endParaRPr kumimoji="1" lang="ja-JP" altLang="en-US" dirty="0"/>
          </a:p>
        </p:txBody>
      </p:sp>
      <p:sp>
        <p:nvSpPr>
          <p:cNvPr id="22" name="テキスト プレースホルダー 18"/>
          <p:cNvSpPr>
            <a:spLocks noGrp="1"/>
          </p:cNvSpPr>
          <p:nvPr>
            <p:ph type="body" sz="quarter" idx="17" hasCustomPrompt="1"/>
          </p:nvPr>
        </p:nvSpPr>
        <p:spPr>
          <a:xfrm>
            <a:off x="6649292" y="3813849"/>
            <a:ext cx="719729" cy="1079500"/>
          </a:xfrm>
        </p:spPr>
        <p:txBody>
          <a:bodyPr anchor="ctr">
            <a:noAutofit/>
          </a:bodyPr>
          <a:lstStyle>
            <a:lvl1pPr algn="ctr">
              <a:defRPr sz="6400">
                <a:solidFill>
                  <a:schemeClr val="bg1"/>
                </a:solidFill>
                <a:latin typeface="+mj-lt"/>
              </a:defRPr>
            </a:lvl1pPr>
          </a:lstStyle>
          <a:p>
            <a:pPr lvl="0"/>
            <a:r>
              <a:rPr kumimoji="1" lang="en-US" altLang="ja-JP" dirty="0"/>
              <a:t>A</a:t>
            </a:r>
            <a:endParaRPr kumimoji="1" lang="ja-JP" altLang="en-US" dirty="0"/>
          </a:p>
        </p:txBody>
      </p:sp>
      <p:sp>
        <p:nvSpPr>
          <p:cNvPr id="49" name="テキスト プレースホルダー 48"/>
          <p:cNvSpPr>
            <a:spLocks noGrp="1"/>
          </p:cNvSpPr>
          <p:nvPr>
            <p:ph type="body" sz="quarter" idx="18" hasCustomPrompt="1"/>
          </p:nvPr>
        </p:nvSpPr>
        <p:spPr>
          <a:xfrm>
            <a:off x="417590" y="1692445"/>
            <a:ext cx="3574404" cy="1670051"/>
          </a:xfrm>
        </p:spPr>
        <p:txBody>
          <a:bodyPr anchor="ctr">
            <a:normAutofit/>
          </a:bodyPr>
          <a:lstStyle>
            <a:lvl1pPr marL="228254" indent="-228254">
              <a:buClr>
                <a:schemeClr val="accent5"/>
              </a:buClr>
              <a:buFont typeface="Wingdings" panose="05000000000000000000" pitchFamily="2" charset="2"/>
              <a:buChar char="l"/>
              <a:defRPr sz="1300"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0" name="テキスト プレースホルダー 48"/>
          <p:cNvSpPr>
            <a:spLocks noGrp="1"/>
          </p:cNvSpPr>
          <p:nvPr>
            <p:ph type="body" sz="quarter" idx="19" hasCustomPrompt="1"/>
          </p:nvPr>
        </p:nvSpPr>
        <p:spPr>
          <a:xfrm>
            <a:off x="417367" y="3518553"/>
            <a:ext cx="3574404" cy="1670051"/>
          </a:xfrm>
        </p:spPr>
        <p:txBody>
          <a:bodyPr anchor="ctr">
            <a:normAutofit/>
          </a:bodyPr>
          <a:lstStyle>
            <a:lvl1pPr marL="228254" indent="-228254">
              <a:buClr>
                <a:schemeClr val="accent3"/>
              </a:buClr>
              <a:buFont typeface="Wingdings" panose="05000000000000000000" pitchFamily="2" charset="2"/>
              <a:buChar char="l"/>
              <a:defRPr sz="1300"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1" name="テキスト プレースホルダー 48"/>
          <p:cNvSpPr>
            <a:spLocks noGrp="1"/>
          </p:cNvSpPr>
          <p:nvPr>
            <p:ph type="body" sz="quarter" idx="20" hasCustomPrompt="1"/>
          </p:nvPr>
        </p:nvSpPr>
        <p:spPr>
          <a:xfrm>
            <a:off x="8076897" y="1692445"/>
            <a:ext cx="3623651" cy="1670051"/>
          </a:xfrm>
        </p:spPr>
        <p:txBody>
          <a:bodyPr anchor="ctr">
            <a:normAutofit/>
          </a:bodyPr>
          <a:lstStyle>
            <a:lvl1pPr marL="228254" indent="-228254">
              <a:buClr>
                <a:schemeClr val="accent1"/>
              </a:buClr>
              <a:buFont typeface="Wingdings" panose="05000000000000000000" pitchFamily="2" charset="2"/>
              <a:buChar char="l"/>
              <a:defRPr sz="1300"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2" name="テキスト プレースホルダー 48"/>
          <p:cNvSpPr>
            <a:spLocks noGrp="1"/>
          </p:cNvSpPr>
          <p:nvPr>
            <p:ph type="body" sz="quarter" idx="21" hasCustomPrompt="1"/>
          </p:nvPr>
        </p:nvSpPr>
        <p:spPr>
          <a:xfrm>
            <a:off x="8076675" y="3518553"/>
            <a:ext cx="3623651" cy="1670051"/>
          </a:xfrm>
        </p:spPr>
        <p:txBody>
          <a:bodyPr anchor="ctr">
            <a:normAutofit/>
          </a:bodyPr>
          <a:lstStyle>
            <a:lvl1pPr marL="228254" indent="-228254">
              <a:buClr>
                <a:schemeClr val="accent2"/>
              </a:buClr>
              <a:buFont typeface="Wingdings" panose="05000000000000000000" pitchFamily="2" charset="2"/>
              <a:buChar char="l"/>
              <a:defRPr sz="1300"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3" name="正方形/長方形 52"/>
          <p:cNvSpPr/>
          <p:nvPr userDrawn="1"/>
        </p:nvSpPr>
        <p:spPr>
          <a:xfrm>
            <a:off x="1" y="1614426"/>
            <a:ext cx="350759" cy="1826111"/>
          </a:xfrm>
          <a:prstGeom prst="rect">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54" name="正方形/長方形 53"/>
          <p:cNvSpPr/>
          <p:nvPr userDrawn="1"/>
        </p:nvSpPr>
        <p:spPr>
          <a:xfrm>
            <a:off x="1" y="3440543"/>
            <a:ext cx="350759" cy="1826111"/>
          </a:xfrm>
          <a:prstGeom prst="rect">
            <a:avLst/>
          </a:prstGeom>
          <a:solidFill>
            <a:schemeClr val="accent3">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55" name="正方形/長方形 54"/>
          <p:cNvSpPr/>
          <p:nvPr userDrawn="1"/>
        </p:nvSpPr>
        <p:spPr>
          <a:xfrm>
            <a:off x="11841263" y="1614426"/>
            <a:ext cx="350759" cy="1826111"/>
          </a:xfrm>
          <a:prstGeom prst="rect">
            <a:avLst/>
          </a:prstGeom>
          <a:solidFill>
            <a:schemeClr val="accent1">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56" name="正方形/長方形 55"/>
          <p:cNvSpPr/>
          <p:nvPr userDrawn="1"/>
        </p:nvSpPr>
        <p:spPr>
          <a:xfrm>
            <a:off x="11841262" y="3440521"/>
            <a:ext cx="350759" cy="1826111"/>
          </a:xfrm>
          <a:prstGeom prst="rect">
            <a:avLst/>
          </a:prstGeom>
          <a:solidFill>
            <a:schemeClr val="accent2">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57" name="テキスト プレースホルダー 6"/>
          <p:cNvSpPr>
            <a:spLocks noGrp="1"/>
          </p:cNvSpPr>
          <p:nvPr>
            <p:ph type="body" sz="quarter" idx="22" hasCustomPrompt="1"/>
          </p:nvPr>
        </p:nvSpPr>
        <p:spPr>
          <a:xfrm>
            <a:off x="718937" y="5528338"/>
            <a:ext cx="10801145" cy="669263"/>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58" name="正方形/長方形 57"/>
          <p:cNvSpPr/>
          <p:nvPr userDrawn="1"/>
        </p:nvSpPr>
        <p:spPr>
          <a:xfrm>
            <a:off x="814975" y="5432328"/>
            <a:ext cx="2160428"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Tree>
    <p:extLst>
      <p:ext uri="{BB962C8B-B14F-4D97-AF65-F5344CB8AC3E}">
        <p14:creationId xmlns:p14="http://schemas.microsoft.com/office/powerpoint/2010/main" val="1131712077"/>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Loop">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 name="ドーナツ 8"/>
          <p:cNvSpPr/>
          <p:nvPr userDrawn="1"/>
        </p:nvSpPr>
        <p:spPr>
          <a:xfrm>
            <a:off x="4175621" y="1825776"/>
            <a:ext cx="3840761" cy="3846189"/>
          </a:xfrm>
          <a:prstGeom prst="donut">
            <a:avLst>
              <a:gd name="adj" fmla="val 8728"/>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10" name="アーチ 6"/>
          <p:cNvSpPr/>
          <p:nvPr userDrawn="1"/>
        </p:nvSpPr>
        <p:spPr>
          <a:xfrm>
            <a:off x="6119716" y="1825776"/>
            <a:ext cx="1896664" cy="2105995"/>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20000"/>
              <a:lumOff val="8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11" name="アーチ 6"/>
          <p:cNvSpPr/>
          <p:nvPr userDrawn="1"/>
        </p:nvSpPr>
        <p:spPr>
          <a:xfrm rot="5400000">
            <a:off x="6015062" y="3670630"/>
            <a:ext cx="1896500" cy="2106177"/>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3">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12" name="アーチ 6"/>
          <p:cNvSpPr/>
          <p:nvPr userDrawn="1"/>
        </p:nvSpPr>
        <p:spPr>
          <a:xfrm rot="10800000">
            <a:off x="4169859" y="3565968"/>
            <a:ext cx="1896664" cy="2105995"/>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2">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13" name="アーチ 6"/>
          <p:cNvSpPr/>
          <p:nvPr userDrawn="1"/>
        </p:nvSpPr>
        <p:spPr>
          <a:xfrm rot="16200000">
            <a:off x="4274697" y="1720412"/>
            <a:ext cx="1896500" cy="2106177"/>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4">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14" name="テキスト プレースホルダー 11"/>
          <p:cNvSpPr>
            <a:spLocks noGrp="1"/>
          </p:cNvSpPr>
          <p:nvPr>
            <p:ph type="body" sz="quarter" idx="31" hasCustomPrompt="1"/>
          </p:nvPr>
        </p:nvSpPr>
        <p:spPr>
          <a:xfrm>
            <a:off x="8106418" y="2468373"/>
            <a:ext cx="3660724" cy="1100756"/>
          </a:xfrm>
        </p:spPr>
        <p:txBody>
          <a:bodyPr anchor="t">
            <a:noAutofit/>
          </a:bodyPr>
          <a:lstStyle>
            <a:lvl1pPr algn="l">
              <a:lnSpc>
                <a:spcPct val="120000"/>
              </a:lnSpc>
              <a:defRPr sz="1300">
                <a:solidFill>
                  <a:schemeClr val="tx2"/>
                </a:solidFill>
                <a:latin typeface="+mn-lt"/>
              </a:defRPr>
            </a:lvl1pPr>
          </a:lstStyle>
          <a:p>
            <a:pPr lvl="0"/>
            <a:r>
              <a:rPr lang="en-US" altLang="ja-JP" dirty="0"/>
              <a:t>Text Here</a:t>
            </a:r>
            <a:endParaRPr lang="en-US" dirty="0"/>
          </a:p>
        </p:txBody>
      </p:sp>
      <p:sp>
        <p:nvSpPr>
          <p:cNvPr id="15" name="テキスト プレースホルダー 11"/>
          <p:cNvSpPr>
            <a:spLocks noGrp="1"/>
          </p:cNvSpPr>
          <p:nvPr>
            <p:ph type="body" sz="quarter" idx="32" hasCustomPrompt="1"/>
          </p:nvPr>
        </p:nvSpPr>
        <p:spPr>
          <a:xfrm>
            <a:off x="8106418" y="1851331"/>
            <a:ext cx="3660724" cy="515469"/>
          </a:xfrm>
        </p:spPr>
        <p:txBody>
          <a:bodyPr anchor="b">
            <a:noAutofit/>
          </a:bodyPr>
          <a:lstStyle>
            <a:lvl1pPr algn="l">
              <a:lnSpc>
                <a:spcPct val="100000"/>
              </a:lnSpc>
              <a:spcBef>
                <a:spcPts val="0"/>
              </a:spcBef>
              <a:defRPr sz="1900" spc="0">
                <a:solidFill>
                  <a:schemeClr val="accent1"/>
                </a:solidFill>
                <a:latin typeface="Route 159 SemiBold" pitchFamily="50" charset="0"/>
              </a:defRPr>
            </a:lvl1pPr>
          </a:lstStyle>
          <a:p>
            <a:pPr lvl="0"/>
            <a:r>
              <a:rPr lang="en-US" altLang="ja-JP" dirty="0"/>
              <a:t>Text here</a:t>
            </a:r>
            <a:endParaRPr lang="en-US" dirty="0"/>
          </a:p>
        </p:txBody>
      </p:sp>
      <p:sp>
        <p:nvSpPr>
          <p:cNvPr id="16" name="テキスト プレースホルダー 11"/>
          <p:cNvSpPr>
            <a:spLocks noGrp="1"/>
          </p:cNvSpPr>
          <p:nvPr>
            <p:ph type="body" sz="quarter" idx="33" hasCustomPrompt="1"/>
          </p:nvPr>
        </p:nvSpPr>
        <p:spPr>
          <a:xfrm>
            <a:off x="8106418" y="4658618"/>
            <a:ext cx="3660724" cy="1100756"/>
          </a:xfrm>
        </p:spPr>
        <p:txBody>
          <a:bodyPr anchor="t">
            <a:noAutofit/>
          </a:bodyPr>
          <a:lstStyle>
            <a:lvl1pPr algn="l">
              <a:lnSpc>
                <a:spcPct val="120000"/>
              </a:lnSpc>
              <a:defRPr sz="1300">
                <a:solidFill>
                  <a:schemeClr val="tx2"/>
                </a:solidFill>
                <a:latin typeface="+mn-lt"/>
              </a:defRPr>
            </a:lvl1pPr>
          </a:lstStyle>
          <a:p>
            <a:pPr lvl="0"/>
            <a:r>
              <a:rPr lang="en-US" altLang="ja-JP" dirty="0"/>
              <a:t>Text Here</a:t>
            </a:r>
            <a:endParaRPr lang="en-US" dirty="0"/>
          </a:p>
        </p:txBody>
      </p:sp>
      <p:sp>
        <p:nvSpPr>
          <p:cNvPr id="17" name="テキスト プレースホルダー 11"/>
          <p:cNvSpPr>
            <a:spLocks noGrp="1"/>
          </p:cNvSpPr>
          <p:nvPr>
            <p:ph type="body" sz="quarter" idx="34" hasCustomPrompt="1"/>
          </p:nvPr>
        </p:nvSpPr>
        <p:spPr>
          <a:xfrm>
            <a:off x="8106418" y="4041574"/>
            <a:ext cx="3660724" cy="515469"/>
          </a:xfrm>
        </p:spPr>
        <p:txBody>
          <a:bodyPr anchor="b">
            <a:noAutofit/>
          </a:bodyPr>
          <a:lstStyle>
            <a:lvl1pPr algn="l">
              <a:lnSpc>
                <a:spcPct val="100000"/>
              </a:lnSpc>
              <a:spcBef>
                <a:spcPts val="0"/>
              </a:spcBef>
              <a:defRPr sz="1900" spc="0">
                <a:solidFill>
                  <a:schemeClr val="accent3"/>
                </a:solidFill>
                <a:latin typeface="Route 159 SemiBold" pitchFamily="50" charset="0"/>
              </a:defRPr>
            </a:lvl1pPr>
          </a:lstStyle>
          <a:p>
            <a:pPr lvl="0"/>
            <a:r>
              <a:rPr lang="en-US" altLang="ja-JP" dirty="0"/>
              <a:t>Text here</a:t>
            </a:r>
            <a:endParaRPr lang="en-US" dirty="0"/>
          </a:p>
        </p:txBody>
      </p:sp>
      <p:sp>
        <p:nvSpPr>
          <p:cNvPr id="18" name="テキスト プレースホルダー 11"/>
          <p:cNvSpPr>
            <a:spLocks noGrp="1"/>
          </p:cNvSpPr>
          <p:nvPr>
            <p:ph type="body" sz="quarter" idx="35" hasCustomPrompt="1"/>
          </p:nvPr>
        </p:nvSpPr>
        <p:spPr>
          <a:xfrm>
            <a:off x="424898" y="2477743"/>
            <a:ext cx="3660724" cy="1100756"/>
          </a:xfrm>
        </p:spPr>
        <p:txBody>
          <a:bodyPr anchor="t">
            <a:noAutofit/>
          </a:bodyPr>
          <a:lstStyle>
            <a:lvl1pPr algn="r">
              <a:lnSpc>
                <a:spcPct val="120000"/>
              </a:lnSpc>
              <a:defRPr sz="1300">
                <a:solidFill>
                  <a:schemeClr val="tx2"/>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36" hasCustomPrompt="1"/>
          </p:nvPr>
        </p:nvSpPr>
        <p:spPr>
          <a:xfrm>
            <a:off x="424898" y="1860698"/>
            <a:ext cx="3660724" cy="515469"/>
          </a:xfrm>
        </p:spPr>
        <p:txBody>
          <a:bodyPr anchor="b">
            <a:noAutofit/>
          </a:bodyPr>
          <a:lstStyle>
            <a:lvl1pPr algn="r">
              <a:lnSpc>
                <a:spcPct val="100000"/>
              </a:lnSpc>
              <a:spcBef>
                <a:spcPts val="0"/>
              </a:spcBef>
              <a:defRPr sz="1900" spc="0">
                <a:solidFill>
                  <a:schemeClr val="accent4"/>
                </a:solidFill>
                <a:latin typeface="Route 159 SemiBold" pitchFamily="50" charset="0"/>
              </a:defRPr>
            </a:lvl1pPr>
          </a:lstStyle>
          <a:p>
            <a:pPr lvl="0"/>
            <a:r>
              <a:rPr lang="en-US" altLang="ja-JP" dirty="0"/>
              <a:t>Text here</a:t>
            </a:r>
            <a:endParaRPr lang="en-US" dirty="0"/>
          </a:p>
        </p:txBody>
      </p:sp>
      <p:sp>
        <p:nvSpPr>
          <p:cNvPr id="20" name="テキスト プレースホルダー 11"/>
          <p:cNvSpPr>
            <a:spLocks noGrp="1"/>
          </p:cNvSpPr>
          <p:nvPr>
            <p:ph type="body" sz="quarter" idx="37" hasCustomPrompt="1"/>
          </p:nvPr>
        </p:nvSpPr>
        <p:spPr>
          <a:xfrm>
            <a:off x="424898" y="4667969"/>
            <a:ext cx="3660724" cy="1100756"/>
          </a:xfrm>
        </p:spPr>
        <p:txBody>
          <a:bodyPr anchor="t">
            <a:noAutofit/>
          </a:bodyPr>
          <a:lstStyle>
            <a:lvl1pPr algn="r">
              <a:lnSpc>
                <a:spcPct val="120000"/>
              </a:lnSpc>
              <a:defRPr sz="1300">
                <a:solidFill>
                  <a:schemeClr val="tx2"/>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38" hasCustomPrompt="1"/>
          </p:nvPr>
        </p:nvSpPr>
        <p:spPr>
          <a:xfrm>
            <a:off x="424898" y="4050940"/>
            <a:ext cx="3660724" cy="515469"/>
          </a:xfrm>
        </p:spPr>
        <p:txBody>
          <a:bodyPr anchor="b">
            <a:noAutofit/>
          </a:bodyPr>
          <a:lstStyle>
            <a:lvl1pPr algn="r">
              <a:lnSpc>
                <a:spcPct val="100000"/>
              </a:lnSpc>
              <a:spcBef>
                <a:spcPts val="0"/>
              </a:spcBef>
              <a:defRPr sz="1900" spc="0">
                <a:solidFill>
                  <a:schemeClr val="accent2"/>
                </a:solidFill>
                <a:latin typeface="Route 159 SemiBold" pitchFamily="50" charset="0"/>
              </a:defRPr>
            </a:lvl1pPr>
          </a:lstStyle>
          <a:p>
            <a:pPr lvl="0"/>
            <a:r>
              <a:rPr lang="en-US" altLang="ja-JP" dirty="0"/>
              <a:t>Text here</a:t>
            </a:r>
            <a:endParaRPr lang="en-US" dirty="0"/>
          </a:p>
        </p:txBody>
      </p:sp>
      <p:sp>
        <p:nvSpPr>
          <p:cNvPr id="22" name="テキスト プレースホルダー 11"/>
          <p:cNvSpPr>
            <a:spLocks noGrp="1"/>
          </p:cNvSpPr>
          <p:nvPr>
            <p:ph type="body" sz="quarter" idx="39" hasCustomPrompt="1"/>
          </p:nvPr>
        </p:nvSpPr>
        <p:spPr>
          <a:xfrm>
            <a:off x="4655735" y="3445427"/>
            <a:ext cx="2850564" cy="515469"/>
          </a:xfrm>
        </p:spPr>
        <p:txBody>
          <a:bodyPr anchor="ctr">
            <a:noAutofit/>
          </a:bodyPr>
          <a:lstStyle>
            <a:lvl1pPr algn="ctr">
              <a:lnSpc>
                <a:spcPct val="120000"/>
              </a:lnSpc>
              <a:defRPr sz="2100" spc="0">
                <a:solidFill>
                  <a:schemeClr val="tx2"/>
                </a:solidFill>
                <a:latin typeface="Route 159 SemiBold" pitchFamily="50" charset="0"/>
              </a:defRPr>
            </a:lvl1pPr>
          </a:lstStyle>
          <a:p>
            <a:pPr lvl="0"/>
            <a:r>
              <a:rPr lang="en-US" altLang="ja-JP" dirty="0"/>
              <a:t>Text Here</a:t>
            </a:r>
            <a:endParaRPr lang="en-US" dirty="0"/>
          </a:p>
        </p:txBody>
      </p:sp>
      <p:sp>
        <p:nvSpPr>
          <p:cNvPr id="23" name="円/楕円 22"/>
          <p:cNvSpPr/>
          <p:nvPr userDrawn="1"/>
        </p:nvSpPr>
        <p:spPr>
          <a:xfrm>
            <a:off x="6963290" y="2215290"/>
            <a:ext cx="900179" cy="900100"/>
          </a:xfrm>
          <a:prstGeom prst="ellipse">
            <a:avLst/>
          </a:prstGeom>
          <a:solidFill>
            <a:schemeClr val="accent1"/>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4" name="図プレースホルダー 7"/>
          <p:cNvSpPr>
            <a:spLocks noGrp="1"/>
          </p:cNvSpPr>
          <p:nvPr>
            <p:ph type="pic" sz="quarter" idx="17" hasCustomPrompt="1"/>
          </p:nvPr>
        </p:nvSpPr>
        <p:spPr>
          <a:xfrm>
            <a:off x="7195999" y="2425737"/>
            <a:ext cx="456283" cy="456243"/>
          </a:xfrm>
        </p:spPr>
        <p:txBody>
          <a:bodyPr>
            <a:normAutofit/>
          </a:bodyPr>
          <a:lstStyle>
            <a:lvl1pPr>
              <a:defRPr sz="1100"/>
            </a:lvl1pPr>
          </a:lstStyle>
          <a:p>
            <a:r>
              <a:rPr kumimoji="1" lang="en-US" altLang="ja-JP" dirty="0"/>
              <a:t>ICON</a:t>
            </a:r>
            <a:endParaRPr kumimoji="1" lang="ja-JP" altLang="en-US" dirty="0"/>
          </a:p>
        </p:txBody>
      </p:sp>
      <p:sp>
        <p:nvSpPr>
          <p:cNvPr id="25" name="円/楕円 24"/>
          <p:cNvSpPr/>
          <p:nvPr userDrawn="1"/>
        </p:nvSpPr>
        <p:spPr>
          <a:xfrm>
            <a:off x="6966172" y="4458922"/>
            <a:ext cx="900179" cy="900100"/>
          </a:xfrm>
          <a:prstGeom prst="ellipse">
            <a:avLst/>
          </a:prstGeom>
          <a:solidFill>
            <a:schemeClr val="accent3"/>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6" name="図プレースホルダー 7"/>
          <p:cNvSpPr>
            <a:spLocks noGrp="1"/>
          </p:cNvSpPr>
          <p:nvPr>
            <p:ph type="pic" sz="quarter" idx="40" hasCustomPrompt="1"/>
          </p:nvPr>
        </p:nvSpPr>
        <p:spPr>
          <a:xfrm>
            <a:off x="7198880" y="4669371"/>
            <a:ext cx="456283" cy="456243"/>
          </a:xfrm>
        </p:spPr>
        <p:txBody>
          <a:bodyPr>
            <a:normAutofit/>
          </a:bodyPr>
          <a:lstStyle>
            <a:lvl1pPr>
              <a:defRPr sz="1100"/>
            </a:lvl1pPr>
          </a:lstStyle>
          <a:p>
            <a:r>
              <a:rPr kumimoji="1" lang="en-US" altLang="ja-JP" dirty="0"/>
              <a:t>ICON</a:t>
            </a:r>
            <a:endParaRPr kumimoji="1" lang="ja-JP" altLang="en-US" dirty="0"/>
          </a:p>
        </p:txBody>
      </p:sp>
      <p:sp>
        <p:nvSpPr>
          <p:cNvPr id="27" name="円/楕円 26"/>
          <p:cNvSpPr/>
          <p:nvPr userDrawn="1"/>
        </p:nvSpPr>
        <p:spPr>
          <a:xfrm>
            <a:off x="4362995" y="4458922"/>
            <a:ext cx="900179" cy="900100"/>
          </a:xfrm>
          <a:prstGeom prst="ellipse">
            <a:avLst/>
          </a:prstGeom>
          <a:solidFill>
            <a:schemeClr val="accent2"/>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8" name="図プレースホルダー 7"/>
          <p:cNvSpPr>
            <a:spLocks noGrp="1"/>
          </p:cNvSpPr>
          <p:nvPr>
            <p:ph type="pic" sz="quarter" idx="41" hasCustomPrompt="1"/>
          </p:nvPr>
        </p:nvSpPr>
        <p:spPr>
          <a:xfrm>
            <a:off x="4595703" y="4669371"/>
            <a:ext cx="456283" cy="456243"/>
          </a:xfrm>
        </p:spPr>
        <p:txBody>
          <a:bodyPr>
            <a:normAutofit/>
          </a:bodyPr>
          <a:lstStyle>
            <a:lvl1pPr>
              <a:defRPr sz="1100"/>
            </a:lvl1pPr>
          </a:lstStyle>
          <a:p>
            <a:r>
              <a:rPr kumimoji="1" lang="en-US" altLang="ja-JP" dirty="0"/>
              <a:t>ICON</a:t>
            </a:r>
            <a:endParaRPr kumimoji="1" lang="ja-JP" altLang="en-US" dirty="0"/>
          </a:p>
        </p:txBody>
      </p:sp>
      <p:sp>
        <p:nvSpPr>
          <p:cNvPr id="29" name="円/楕円 28"/>
          <p:cNvSpPr/>
          <p:nvPr userDrawn="1"/>
        </p:nvSpPr>
        <p:spPr>
          <a:xfrm>
            <a:off x="4362995" y="2215290"/>
            <a:ext cx="900179" cy="900100"/>
          </a:xfrm>
          <a:prstGeom prst="ellipse">
            <a:avLst/>
          </a:prstGeom>
          <a:solidFill>
            <a:schemeClr val="accent4"/>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0" name="図プレースホルダー 7"/>
          <p:cNvSpPr>
            <a:spLocks noGrp="1"/>
          </p:cNvSpPr>
          <p:nvPr>
            <p:ph type="pic" sz="quarter" idx="42" hasCustomPrompt="1"/>
          </p:nvPr>
        </p:nvSpPr>
        <p:spPr>
          <a:xfrm>
            <a:off x="4595703" y="2425737"/>
            <a:ext cx="456283" cy="456243"/>
          </a:xfrm>
        </p:spPr>
        <p:txBody>
          <a:bodyPr>
            <a:normAutofit/>
          </a:bodyPr>
          <a:lstStyle>
            <a:lvl1pPr>
              <a:defRPr sz="1100"/>
            </a:lvl1pPr>
          </a:lstStyle>
          <a:p>
            <a:r>
              <a:rPr kumimoji="1" lang="en-US" altLang="ja-JP" dirty="0"/>
              <a:t>ICON</a:t>
            </a:r>
            <a:endParaRPr kumimoji="1" lang="ja-JP" altLang="en-US" dirty="0"/>
          </a:p>
        </p:txBody>
      </p:sp>
      <p:sp>
        <p:nvSpPr>
          <p:cNvPr id="31" name="正方形/長方形 30"/>
          <p:cNvSpPr/>
          <p:nvPr userDrawn="1"/>
        </p:nvSpPr>
        <p:spPr>
          <a:xfrm>
            <a:off x="8177146" y="2413574"/>
            <a:ext cx="2160428"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defTabSz="1086855" eaLnBrk="1" fontAlgn="auto" hangingPunct="1">
              <a:spcBef>
                <a:spcPts val="0"/>
              </a:spcBef>
              <a:spcAft>
                <a:spcPts val="0"/>
              </a:spcAft>
            </a:pPr>
            <a:endParaRPr kumimoji="1" lang="ja-JP" altLang="en-US" sz="2100">
              <a:solidFill>
                <a:prstClr val="white"/>
              </a:solidFill>
            </a:endParaRPr>
          </a:p>
        </p:txBody>
      </p:sp>
      <p:sp>
        <p:nvSpPr>
          <p:cNvPr id="32" name="正方形/長方形 31"/>
          <p:cNvSpPr/>
          <p:nvPr userDrawn="1"/>
        </p:nvSpPr>
        <p:spPr>
          <a:xfrm>
            <a:off x="8177146" y="4592064"/>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defTabSz="1086855" eaLnBrk="1" fontAlgn="auto" hangingPunct="1">
              <a:spcBef>
                <a:spcPts val="0"/>
              </a:spcBef>
              <a:spcAft>
                <a:spcPts val="0"/>
              </a:spcAft>
            </a:pPr>
            <a:endParaRPr kumimoji="1" lang="ja-JP" altLang="en-US" sz="2100">
              <a:solidFill>
                <a:prstClr val="white"/>
              </a:solidFill>
            </a:endParaRPr>
          </a:p>
        </p:txBody>
      </p:sp>
      <p:sp>
        <p:nvSpPr>
          <p:cNvPr id="33" name="正方形/長方形 32"/>
          <p:cNvSpPr/>
          <p:nvPr userDrawn="1"/>
        </p:nvSpPr>
        <p:spPr>
          <a:xfrm>
            <a:off x="1849118" y="4606064"/>
            <a:ext cx="2160428"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defTabSz="1086855" eaLnBrk="1" fontAlgn="auto" hangingPunct="1">
              <a:spcBef>
                <a:spcPts val="0"/>
              </a:spcBef>
              <a:spcAft>
                <a:spcPts val="0"/>
              </a:spcAft>
            </a:pPr>
            <a:endParaRPr kumimoji="1" lang="ja-JP" altLang="en-US" sz="2100">
              <a:solidFill>
                <a:prstClr val="white"/>
              </a:solidFill>
            </a:endParaRPr>
          </a:p>
        </p:txBody>
      </p:sp>
      <p:sp>
        <p:nvSpPr>
          <p:cNvPr id="34" name="正方形/長方形 33"/>
          <p:cNvSpPr/>
          <p:nvPr userDrawn="1"/>
        </p:nvSpPr>
        <p:spPr>
          <a:xfrm>
            <a:off x="1849118" y="2408923"/>
            <a:ext cx="2160428"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r" defTabSz="1086855" eaLnBrk="1" fontAlgn="auto" hangingPunct="1">
              <a:spcBef>
                <a:spcPts val="0"/>
              </a:spcBef>
              <a:spcAft>
                <a:spcPts val="0"/>
              </a:spcAft>
            </a:pPr>
            <a:endParaRPr kumimoji="1" lang="ja-JP" altLang="en-US" sz="2100">
              <a:solidFill>
                <a:prstClr val="white"/>
              </a:solidFill>
            </a:endParaRPr>
          </a:p>
        </p:txBody>
      </p:sp>
    </p:spTree>
    <p:extLst>
      <p:ext uri="{BB962C8B-B14F-4D97-AF65-F5344CB8AC3E}">
        <p14:creationId xmlns:p14="http://schemas.microsoft.com/office/powerpoint/2010/main" val="3943328506"/>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Gear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1" name="ドーナツ 7"/>
          <p:cNvSpPr/>
          <p:nvPr userDrawn="1"/>
        </p:nvSpPr>
        <p:spPr>
          <a:xfrm>
            <a:off x="2528625" y="1447543"/>
            <a:ext cx="2176465" cy="2233875"/>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9" name="ドーナツ 7"/>
          <p:cNvSpPr/>
          <p:nvPr userDrawn="1"/>
        </p:nvSpPr>
        <p:spPr>
          <a:xfrm>
            <a:off x="4736638" y="2156353"/>
            <a:ext cx="2717708" cy="2789393"/>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tx2"/>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10" name="ドーナツ 7"/>
          <p:cNvSpPr/>
          <p:nvPr userDrawn="1"/>
        </p:nvSpPr>
        <p:spPr>
          <a:xfrm>
            <a:off x="7454346" y="2977199"/>
            <a:ext cx="1917951" cy="196854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2">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11" name="ドーナツ 7"/>
          <p:cNvSpPr/>
          <p:nvPr userDrawn="1"/>
        </p:nvSpPr>
        <p:spPr>
          <a:xfrm rot="21318328">
            <a:off x="8803808" y="1317168"/>
            <a:ext cx="2176465" cy="2233875"/>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4">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12" name="ドーナツ 7"/>
          <p:cNvSpPr/>
          <p:nvPr userDrawn="1"/>
        </p:nvSpPr>
        <p:spPr>
          <a:xfrm rot="1061079">
            <a:off x="564650" y="1592484"/>
            <a:ext cx="1917951" cy="196854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3">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13" name="ドーナツ 7"/>
          <p:cNvSpPr/>
          <p:nvPr userDrawn="1"/>
        </p:nvSpPr>
        <p:spPr>
          <a:xfrm>
            <a:off x="9790865" y="3233886"/>
            <a:ext cx="2147433" cy="2204076"/>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6">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14" name="ドーナツ 7"/>
          <p:cNvSpPr/>
          <p:nvPr userDrawn="1"/>
        </p:nvSpPr>
        <p:spPr>
          <a:xfrm rot="1442875">
            <a:off x="1208540" y="3242191"/>
            <a:ext cx="2176465" cy="2233875"/>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5">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15" name="テキスト プレースホルダー 6"/>
          <p:cNvSpPr>
            <a:spLocks noGrp="1"/>
          </p:cNvSpPr>
          <p:nvPr>
            <p:ph type="body" sz="quarter" idx="22" hasCustomPrompt="1"/>
          </p:nvPr>
        </p:nvSpPr>
        <p:spPr>
          <a:xfrm>
            <a:off x="3334756" y="5331725"/>
            <a:ext cx="5527957" cy="964443"/>
          </a:xfrm>
        </p:spPr>
        <p:txBody>
          <a:bodyPr anchor="t">
            <a:normAutofit/>
          </a:bodyPr>
          <a:lstStyle>
            <a:lvl1pPr algn="ctr">
              <a:defRPr sz="1300" baseline="0">
                <a:solidFill>
                  <a:schemeClr val="tx2"/>
                </a:solidFill>
              </a:defRPr>
            </a:lvl1pPr>
          </a:lstStyle>
          <a:p>
            <a:pPr lvl="0"/>
            <a:r>
              <a:rPr kumimoji="1" lang="en-US" altLang="ja-JP" dirty="0"/>
              <a:t>Text goes here</a:t>
            </a:r>
            <a:endParaRPr kumimoji="1" lang="ja-JP" altLang="en-US" dirty="0"/>
          </a:p>
        </p:txBody>
      </p:sp>
      <p:sp>
        <p:nvSpPr>
          <p:cNvPr id="16" name="正方形/長方形 15"/>
          <p:cNvSpPr/>
          <p:nvPr userDrawn="1"/>
        </p:nvSpPr>
        <p:spPr>
          <a:xfrm>
            <a:off x="5015278" y="5261407"/>
            <a:ext cx="2160428" cy="480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defTabSz="1086855" eaLnBrk="1" fontAlgn="auto" hangingPunct="1">
              <a:spcBef>
                <a:spcPts val="0"/>
              </a:spcBef>
              <a:spcAft>
                <a:spcPts val="0"/>
              </a:spcAft>
            </a:pPr>
            <a:endParaRPr kumimoji="1" lang="ja-JP" altLang="en-US" sz="2100">
              <a:solidFill>
                <a:prstClr val="white"/>
              </a:solidFill>
            </a:endParaRPr>
          </a:p>
        </p:txBody>
      </p:sp>
      <p:sp>
        <p:nvSpPr>
          <p:cNvPr id="17" name="テキスト プレースホルダー 11"/>
          <p:cNvSpPr>
            <a:spLocks noGrp="1"/>
          </p:cNvSpPr>
          <p:nvPr>
            <p:ph type="body" sz="quarter" idx="32" hasCustomPrompt="1"/>
          </p:nvPr>
        </p:nvSpPr>
        <p:spPr>
          <a:xfrm>
            <a:off x="5240119" y="3275111"/>
            <a:ext cx="1711744" cy="515469"/>
          </a:xfrm>
        </p:spPr>
        <p:txBody>
          <a:bodyPr anchor="ctr">
            <a:noAutofit/>
          </a:bodyPr>
          <a:lstStyle>
            <a:lvl1pPr algn="ctr">
              <a:lnSpc>
                <a:spcPct val="100000"/>
              </a:lnSpc>
              <a:spcBef>
                <a:spcPts val="0"/>
              </a:spcBef>
              <a:defRPr sz="1600" spc="0">
                <a:solidFill>
                  <a:schemeClr val="tx2"/>
                </a:solidFill>
                <a:latin typeface="Route 159 SemiBold" pitchFamily="50" charset="0"/>
              </a:defRPr>
            </a:lvl1pPr>
          </a:lstStyle>
          <a:p>
            <a:pPr lvl="0"/>
            <a:r>
              <a:rPr lang="en-US" altLang="ja-JP" dirty="0"/>
              <a:t>Word</a:t>
            </a:r>
            <a:endParaRPr lang="en-US" dirty="0"/>
          </a:p>
        </p:txBody>
      </p:sp>
      <p:sp>
        <p:nvSpPr>
          <p:cNvPr id="18" name="テキスト プレースホルダー 11"/>
          <p:cNvSpPr>
            <a:spLocks noGrp="1"/>
          </p:cNvSpPr>
          <p:nvPr>
            <p:ph type="body" sz="quarter" idx="33" hasCustomPrompt="1"/>
          </p:nvPr>
        </p:nvSpPr>
        <p:spPr>
          <a:xfrm>
            <a:off x="2871654" y="2306746"/>
            <a:ext cx="1429796" cy="515469"/>
          </a:xfrm>
        </p:spPr>
        <p:txBody>
          <a:bodyPr anchor="ctr">
            <a:noAutofit/>
          </a:bodyPr>
          <a:lstStyle>
            <a:lvl1pPr algn="ctr">
              <a:lnSpc>
                <a:spcPct val="100000"/>
              </a:lnSpc>
              <a:spcBef>
                <a:spcPts val="0"/>
              </a:spcBef>
              <a:defRPr sz="1600" spc="0">
                <a:solidFill>
                  <a:schemeClr val="accent1"/>
                </a:solidFill>
                <a:latin typeface="Route 159 SemiBold" pitchFamily="50" charset="0"/>
              </a:defRPr>
            </a:lvl1pPr>
          </a:lstStyle>
          <a:p>
            <a:pPr lvl="0"/>
            <a:r>
              <a:rPr lang="en-US" altLang="ja-JP" dirty="0"/>
              <a:t>Word</a:t>
            </a:r>
            <a:endParaRPr lang="en-US" dirty="0"/>
          </a:p>
        </p:txBody>
      </p:sp>
      <p:sp>
        <p:nvSpPr>
          <p:cNvPr id="19" name="テキスト プレースホルダー 11"/>
          <p:cNvSpPr>
            <a:spLocks noGrp="1"/>
          </p:cNvSpPr>
          <p:nvPr>
            <p:ph type="body" sz="quarter" idx="34" hasCustomPrompt="1"/>
          </p:nvPr>
        </p:nvSpPr>
        <p:spPr>
          <a:xfrm>
            <a:off x="1572754" y="4101394"/>
            <a:ext cx="1429796" cy="515469"/>
          </a:xfrm>
        </p:spPr>
        <p:txBody>
          <a:bodyPr anchor="ctr">
            <a:noAutofit/>
          </a:bodyPr>
          <a:lstStyle>
            <a:lvl1pPr algn="ctr">
              <a:lnSpc>
                <a:spcPct val="100000"/>
              </a:lnSpc>
              <a:spcBef>
                <a:spcPts val="0"/>
              </a:spcBef>
              <a:defRPr sz="1600" spc="0">
                <a:solidFill>
                  <a:schemeClr val="accent5"/>
                </a:solidFill>
                <a:latin typeface="Route 159 SemiBold" pitchFamily="50" charset="0"/>
              </a:defRPr>
            </a:lvl1pPr>
          </a:lstStyle>
          <a:p>
            <a:pPr lvl="0"/>
            <a:r>
              <a:rPr lang="en-US" altLang="ja-JP" dirty="0"/>
              <a:t>Word</a:t>
            </a:r>
            <a:endParaRPr lang="en-US" dirty="0"/>
          </a:p>
        </p:txBody>
      </p:sp>
      <p:sp>
        <p:nvSpPr>
          <p:cNvPr id="20" name="テキスト プレースホルダー 11"/>
          <p:cNvSpPr>
            <a:spLocks noGrp="1"/>
          </p:cNvSpPr>
          <p:nvPr>
            <p:ph type="body" sz="quarter" idx="35" hasCustomPrompt="1"/>
          </p:nvPr>
        </p:nvSpPr>
        <p:spPr>
          <a:xfrm>
            <a:off x="847801" y="2306746"/>
            <a:ext cx="1311441" cy="515469"/>
          </a:xfrm>
        </p:spPr>
        <p:txBody>
          <a:bodyPr anchor="ctr">
            <a:noAutofit/>
          </a:bodyPr>
          <a:lstStyle>
            <a:lvl1pPr algn="ctr">
              <a:lnSpc>
                <a:spcPct val="100000"/>
              </a:lnSpc>
              <a:spcBef>
                <a:spcPts val="0"/>
              </a:spcBef>
              <a:defRPr sz="1300" spc="0">
                <a:solidFill>
                  <a:schemeClr val="accent3"/>
                </a:solidFill>
                <a:latin typeface="Route 159 SemiBold" pitchFamily="50" charset="0"/>
              </a:defRPr>
            </a:lvl1pPr>
          </a:lstStyle>
          <a:p>
            <a:pPr lvl="0"/>
            <a:r>
              <a:rPr lang="en-US" altLang="ja-JP" dirty="0"/>
              <a:t>Word</a:t>
            </a:r>
            <a:endParaRPr lang="en-US" dirty="0"/>
          </a:p>
        </p:txBody>
      </p:sp>
      <p:sp>
        <p:nvSpPr>
          <p:cNvPr id="21" name="テキスト プレースホルダー 11"/>
          <p:cNvSpPr>
            <a:spLocks noGrp="1"/>
          </p:cNvSpPr>
          <p:nvPr>
            <p:ph type="body" sz="quarter" idx="36" hasCustomPrompt="1"/>
          </p:nvPr>
        </p:nvSpPr>
        <p:spPr>
          <a:xfrm>
            <a:off x="7757601" y="3692502"/>
            <a:ext cx="1311441" cy="515469"/>
          </a:xfrm>
        </p:spPr>
        <p:txBody>
          <a:bodyPr anchor="ctr">
            <a:noAutofit/>
          </a:bodyPr>
          <a:lstStyle>
            <a:lvl1pPr algn="ctr">
              <a:lnSpc>
                <a:spcPct val="100000"/>
              </a:lnSpc>
              <a:spcBef>
                <a:spcPts val="0"/>
              </a:spcBef>
              <a:defRPr sz="1300" spc="0">
                <a:solidFill>
                  <a:schemeClr val="accent2"/>
                </a:solidFill>
                <a:latin typeface="Route 159 SemiBold" pitchFamily="50" charset="0"/>
              </a:defRPr>
            </a:lvl1pPr>
          </a:lstStyle>
          <a:p>
            <a:pPr lvl="0"/>
            <a:r>
              <a:rPr lang="en-US" altLang="ja-JP" dirty="0"/>
              <a:t>Word</a:t>
            </a:r>
            <a:endParaRPr lang="en-US" dirty="0"/>
          </a:p>
        </p:txBody>
      </p:sp>
      <p:sp>
        <p:nvSpPr>
          <p:cNvPr id="22" name="テキスト プレースホルダー 11"/>
          <p:cNvSpPr>
            <a:spLocks noGrp="1"/>
          </p:cNvSpPr>
          <p:nvPr>
            <p:ph type="body" sz="quarter" idx="37" hasCustomPrompt="1"/>
          </p:nvPr>
        </p:nvSpPr>
        <p:spPr>
          <a:xfrm>
            <a:off x="9168042" y="2185628"/>
            <a:ext cx="1429796" cy="515469"/>
          </a:xfrm>
        </p:spPr>
        <p:txBody>
          <a:bodyPr anchor="ctr">
            <a:noAutofit/>
          </a:bodyPr>
          <a:lstStyle>
            <a:lvl1pPr algn="ctr">
              <a:lnSpc>
                <a:spcPct val="100000"/>
              </a:lnSpc>
              <a:spcBef>
                <a:spcPts val="0"/>
              </a:spcBef>
              <a:defRPr sz="1600" spc="0">
                <a:solidFill>
                  <a:schemeClr val="accent4"/>
                </a:solidFill>
                <a:latin typeface="Route 159 SemiBold" pitchFamily="50" charset="0"/>
              </a:defRPr>
            </a:lvl1pPr>
          </a:lstStyle>
          <a:p>
            <a:pPr lvl="0"/>
            <a:r>
              <a:rPr lang="en-US" altLang="ja-JP" dirty="0"/>
              <a:t>Word</a:t>
            </a:r>
            <a:endParaRPr lang="en-US" dirty="0"/>
          </a:p>
        </p:txBody>
      </p:sp>
      <p:sp>
        <p:nvSpPr>
          <p:cNvPr id="23" name="テキスト プレースホルダー 11"/>
          <p:cNvSpPr>
            <a:spLocks noGrp="1"/>
          </p:cNvSpPr>
          <p:nvPr>
            <p:ph type="body" sz="quarter" idx="38" hasCustomPrompt="1"/>
          </p:nvPr>
        </p:nvSpPr>
        <p:spPr>
          <a:xfrm>
            <a:off x="10149683" y="4078176"/>
            <a:ext cx="1429796" cy="515469"/>
          </a:xfrm>
        </p:spPr>
        <p:txBody>
          <a:bodyPr anchor="ctr">
            <a:noAutofit/>
          </a:bodyPr>
          <a:lstStyle>
            <a:lvl1pPr algn="ctr">
              <a:lnSpc>
                <a:spcPct val="100000"/>
              </a:lnSpc>
              <a:spcBef>
                <a:spcPts val="0"/>
              </a:spcBef>
              <a:defRPr sz="1600" spc="0">
                <a:solidFill>
                  <a:schemeClr val="accent6"/>
                </a:solidFill>
                <a:latin typeface="Route 159 SemiBold" pitchFamily="50" charset="0"/>
              </a:defRPr>
            </a:lvl1pPr>
          </a:lstStyle>
          <a:p>
            <a:pPr lvl="0"/>
            <a:r>
              <a:rPr lang="en-US" altLang="ja-JP" dirty="0"/>
              <a:t>Word</a:t>
            </a:r>
            <a:endParaRPr lang="en-US" dirty="0"/>
          </a:p>
        </p:txBody>
      </p:sp>
    </p:spTree>
    <p:extLst>
      <p:ext uri="{BB962C8B-B14F-4D97-AF65-F5344CB8AC3E}">
        <p14:creationId xmlns:p14="http://schemas.microsoft.com/office/powerpoint/2010/main" val="189806879"/>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many Keywords">
    <p:spTree>
      <p:nvGrpSpPr>
        <p:cNvPr id="1" name=""/>
        <p:cNvGrpSpPr/>
        <p:nvPr/>
      </p:nvGrpSpPr>
      <p:grpSpPr>
        <a:xfrm>
          <a:off x="0" y="0"/>
          <a:ext cx="0" cy="0"/>
          <a:chOff x="0" y="0"/>
          <a:chExt cx="0" cy="0"/>
        </a:xfrm>
      </p:grpSpPr>
      <p:sp>
        <p:nvSpPr>
          <p:cNvPr id="10" name="円/楕円 9"/>
          <p:cNvSpPr/>
          <p:nvPr userDrawn="1"/>
        </p:nvSpPr>
        <p:spPr>
          <a:xfrm>
            <a:off x="7209559" y="3040746"/>
            <a:ext cx="2194268" cy="2194077"/>
          </a:xfrm>
          <a:prstGeom prst="ellipse">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7" name="円/楕円 16"/>
          <p:cNvSpPr/>
          <p:nvPr userDrawn="1"/>
        </p:nvSpPr>
        <p:spPr>
          <a:xfrm>
            <a:off x="1683533" y="1924353"/>
            <a:ext cx="554347" cy="554299"/>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4" name="円/楕円 23"/>
          <p:cNvSpPr/>
          <p:nvPr userDrawn="1"/>
        </p:nvSpPr>
        <p:spPr>
          <a:xfrm>
            <a:off x="95246" y="1845942"/>
            <a:ext cx="793652" cy="793583"/>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 name="円/楕円 4"/>
          <p:cNvSpPr/>
          <p:nvPr userDrawn="1"/>
        </p:nvSpPr>
        <p:spPr>
          <a:xfrm>
            <a:off x="4720123" y="2062245"/>
            <a:ext cx="2750696" cy="2750457"/>
          </a:xfrm>
          <a:prstGeom prst="ellipse">
            <a:avLst/>
          </a:prstGeom>
          <a:solidFill>
            <a:schemeClr val="tx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9" name="円/楕円 8"/>
          <p:cNvSpPr/>
          <p:nvPr userDrawn="1"/>
        </p:nvSpPr>
        <p:spPr>
          <a:xfrm>
            <a:off x="2749638" y="1744130"/>
            <a:ext cx="2194268" cy="2194077"/>
          </a:xfrm>
          <a:prstGeom prst="ellipse">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1" name="円/楕円 10"/>
          <p:cNvSpPr/>
          <p:nvPr userDrawn="1"/>
        </p:nvSpPr>
        <p:spPr>
          <a:xfrm>
            <a:off x="1877344" y="3393630"/>
            <a:ext cx="1744587" cy="1748975"/>
          </a:xfrm>
          <a:prstGeom prst="ellipse">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2" name="円/楕円 11"/>
          <p:cNvSpPr/>
          <p:nvPr userDrawn="1"/>
        </p:nvSpPr>
        <p:spPr>
          <a:xfrm>
            <a:off x="492051" y="2189239"/>
            <a:ext cx="1744587" cy="1748975"/>
          </a:xfrm>
          <a:prstGeom prst="ellipse">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3" name="円/楕円 12"/>
          <p:cNvSpPr/>
          <p:nvPr userDrawn="1"/>
        </p:nvSpPr>
        <p:spPr>
          <a:xfrm>
            <a:off x="10109041" y="3013541"/>
            <a:ext cx="1849521" cy="1849361"/>
          </a:xfrm>
          <a:prstGeom prst="ellipse">
            <a:avLst/>
          </a:prstGeom>
          <a:solidFill>
            <a:schemeClr val="accent6"/>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4" name="円/楕円 13"/>
          <p:cNvSpPr/>
          <p:nvPr userDrawn="1"/>
        </p:nvSpPr>
        <p:spPr>
          <a:xfrm>
            <a:off x="8541947" y="1632587"/>
            <a:ext cx="2014029" cy="2013855"/>
          </a:xfrm>
          <a:prstGeom prst="ellipse">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5" name="円/楕円 14"/>
          <p:cNvSpPr/>
          <p:nvPr userDrawn="1"/>
        </p:nvSpPr>
        <p:spPr>
          <a:xfrm>
            <a:off x="285149" y="3505098"/>
            <a:ext cx="866321" cy="866247"/>
          </a:xfrm>
          <a:prstGeom prst="ellipse">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6" name="円/楕円 15"/>
          <p:cNvSpPr/>
          <p:nvPr userDrawn="1"/>
        </p:nvSpPr>
        <p:spPr>
          <a:xfrm>
            <a:off x="4081877" y="3938223"/>
            <a:ext cx="676409" cy="676351"/>
          </a:xfrm>
          <a:prstGeom prst="ellipse">
            <a:avLst/>
          </a:prstGeom>
          <a:solidFill>
            <a:schemeClr val="accent1">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8" name="円/楕円 17"/>
          <p:cNvSpPr/>
          <p:nvPr userDrawn="1"/>
        </p:nvSpPr>
        <p:spPr>
          <a:xfrm>
            <a:off x="7833415" y="1929367"/>
            <a:ext cx="793652" cy="793583"/>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9" name="円/楕円 18"/>
          <p:cNvSpPr/>
          <p:nvPr userDrawn="1"/>
        </p:nvSpPr>
        <p:spPr>
          <a:xfrm>
            <a:off x="11083398" y="2362358"/>
            <a:ext cx="277173" cy="277149"/>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0" name="円/楕円 19"/>
          <p:cNvSpPr/>
          <p:nvPr userDrawn="1"/>
        </p:nvSpPr>
        <p:spPr>
          <a:xfrm>
            <a:off x="11340974" y="1539214"/>
            <a:ext cx="549847" cy="549799"/>
          </a:xfrm>
          <a:prstGeom prst="ellipse">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1" name="円/楕円 20"/>
          <p:cNvSpPr/>
          <p:nvPr userDrawn="1"/>
        </p:nvSpPr>
        <p:spPr>
          <a:xfrm>
            <a:off x="9548982" y="4446208"/>
            <a:ext cx="696439" cy="696379"/>
          </a:xfrm>
          <a:prstGeom prst="ellips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2" name="円/楕円 21"/>
          <p:cNvSpPr/>
          <p:nvPr userDrawn="1"/>
        </p:nvSpPr>
        <p:spPr>
          <a:xfrm>
            <a:off x="10383943" y="1738687"/>
            <a:ext cx="629679" cy="629624"/>
          </a:xfrm>
          <a:prstGeom prst="ellipse">
            <a:avLst/>
          </a:prstGeom>
          <a:solidFill>
            <a:schemeClr val="accent4">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3" name="円/楕円 22"/>
          <p:cNvSpPr/>
          <p:nvPr userDrawn="1"/>
        </p:nvSpPr>
        <p:spPr>
          <a:xfrm>
            <a:off x="7470818" y="2561029"/>
            <a:ext cx="452541" cy="452503"/>
          </a:xfrm>
          <a:prstGeom prst="ellipse">
            <a:avLst/>
          </a:prstGeom>
          <a:solidFill>
            <a:schemeClr val="accent3">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5" name="円/楕円 24"/>
          <p:cNvSpPr/>
          <p:nvPr userDrawn="1"/>
        </p:nvSpPr>
        <p:spPr>
          <a:xfrm>
            <a:off x="2375224" y="2312542"/>
            <a:ext cx="277173" cy="277149"/>
          </a:xfrm>
          <a:prstGeom prst="ellipse">
            <a:avLst/>
          </a:prstGeom>
          <a:solidFill>
            <a:schemeClr val="accent6">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6" name="円/楕円 25"/>
          <p:cNvSpPr/>
          <p:nvPr userDrawn="1"/>
        </p:nvSpPr>
        <p:spPr>
          <a:xfrm>
            <a:off x="9222271" y="3982006"/>
            <a:ext cx="529775" cy="529729"/>
          </a:xfrm>
          <a:prstGeom prst="ellips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7" name="円/楕円 26"/>
          <p:cNvSpPr/>
          <p:nvPr userDrawn="1"/>
        </p:nvSpPr>
        <p:spPr>
          <a:xfrm>
            <a:off x="1612478" y="4318642"/>
            <a:ext cx="529775" cy="529729"/>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9" name="テキスト プレースホルダー 11"/>
          <p:cNvSpPr>
            <a:spLocks noGrp="1"/>
          </p:cNvSpPr>
          <p:nvPr>
            <p:ph type="body" sz="quarter" idx="32" hasCustomPrompt="1"/>
          </p:nvPr>
        </p:nvSpPr>
        <p:spPr>
          <a:xfrm>
            <a:off x="5239599" y="2721926"/>
            <a:ext cx="1711744"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0" name="テキスト プレースホルダー 11"/>
          <p:cNvSpPr>
            <a:spLocks noGrp="1"/>
          </p:cNvSpPr>
          <p:nvPr>
            <p:ph type="body" sz="quarter" idx="31" hasCustomPrompt="1"/>
          </p:nvPr>
        </p:nvSpPr>
        <p:spPr>
          <a:xfrm>
            <a:off x="4943926" y="3151710"/>
            <a:ext cx="2265633" cy="1100756"/>
          </a:xfrm>
        </p:spPr>
        <p:txBody>
          <a:bodyPr anchor="t">
            <a:noAutofit/>
          </a:bodyPr>
          <a:lstStyle>
            <a:lvl1pPr algn="ctr">
              <a:lnSpc>
                <a:spcPct val="120000"/>
              </a:lnSpc>
              <a:defRPr sz="1200">
                <a:solidFill>
                  <a:schemeClr val="bg1"/>
                </a:solidFill>
                <a:latin typeface="+mn-lt"/>
              </a:defRPr>
            </a:lvl1pPr>
          </a:lstStyle>
          <a:p>
            <a:pPr lvl="0"/>
            <a:r>
              <a:rPr lang="en-US" altLang="ja-JP" dirty="0"/>
              <a:t>Text Here</a:t>
            </a:r>
            <a:endParaRPr lang="en-US" dirty="0"/>
          </a:p>
        </p:txBody>
      </p:sp>
      <p:sp>
        <p:nvSpPr>
          <p:cNvPr id="31" name="テキスト プレースホルダー 11"/>
          <p:cNvSpPr>
            <a:spLocks noGrp="1"/>
          </p:cNvSpPr>
          <p:nvPr>
            <p:ph type="body" sz="quarter" idx="33" hasCustomPrompt="1"/>
          </p:nvPr>
        </p:nvSpPr>
        <p:spPr>
          <a:xfrm>
            <a:off x="2948091" y="2062239"/>
            <a:ext cx="1711744"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2" name="テキスト プレースホルダー 11"/>
          <p:cNvSpPr>
            <a:spLocks noGrp="1"/>
          </p:cNvSpPr>
          <p:nvPr>
            <p:ph type="body" sz="quarter" idx="34" hasCustomPrompt="1"/>
          </p:nvPr>
        </p:nvSpPr>
        <p:spPr>
          <a:xfrm>
            <a:off x="2825693" y="2492015"/>
            <a:ext cx="2012823" cy="1100756"/>
          </a:xfrm>
        </p:spPr>
        <p:txBody>
          <a:bodyPr anchor="t">
            <a:noAutofit/>
          </a:bodyPr>
          <a:lstStyle>
            <a:lvl1pPr algn="ctr">
              <a:lnSpc>
                <a:spcPct val="120000"/>
              </a:lnSpc>
              <a:defRPr sz="1200">
                <a:solidFill>
                  <a:schemeClr val="bg1"/>
                </a:solidFill>
                <a:latin typeface="+mn-lt"/>
              </a:defRPr>
            </a:lvl1pPr>
          </a:lstStyle>
          <a:p>
            <a:pPr lvl="0"/>
            <a:r>
              <a:rPr lang="en-US" altLang="ja-JP" dirty="0"/>
              <a:t>Text Here</a:t>
            </a:r>
            <a:endParaRPr lang="en-US" dirty="0"/>
          </a:p>
        </p:txBody>
      </p:sp>
      <p:sp>
        <p:nvSpPr>
          <p:cNvPr id="33" name="テキスト プレースホルダー 11"/>
          <p:cNvSpPr>
            <a:spLocks noGrp="1"/>
          </p:cNvSpPr>
          <p:nvPr>
            <p:ph type="body" sz="quarter" idx="35" hasCustomPrompt="1"/>
          </p:nvPr>
        </p:nvSpPr>
        <p:spPr>
          <a:xfrm>
            <a:off x="7422659" y="3363291"/>
            <a:ext cx="1711744"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4" name="テキスト プレースホルダー 11"/>
          <p:cNvSpPr>
            <a:spLocks noGrp="1"/>
          </p:cNvSpPr>
          <p:nvPr>
            <p:ph type="body" sz="quarter" idx="36" hasCustomPrompt="1"/>
          </p:nvPr>
        </p:nvSpPr>
        <p:spPr>
          <a:xfrm>
            <a:off x="7300282" y="3793077"/>
            <a:ext cx="2012823" cy="1100756"/>
          </a:xfrm>
        </p:spPr>
        <p:txBody>
          <a:bodyPr anchor="t">
            <a:noAutofit/>
          </a:bodyPr>
          <a:lstStyle>
            <a:lvl1pPr algn="ctr">
              <a:lnSpc>
                <a:spcPct val="120000"/>
              </a:lnSpc>
              <a:defRPr sz="1200">
                <a:solidFill>
                  <a:schemeClr val="bg1"/>
                </a:solidFill>
                <a:latin typeface="+mn-lt"/>
              </a:defRPr>
            </a:lvl1pPr>
          </a:lstStyle>
          <a:p>
            <a:pPr lvl="0"/>
            <a:r>
              <a:rPr lang="en-US" altLang="ja-JP" dirty="0"/>
              <a:t>Text Here</a:t>
            </a:r>
            <a:endParaRPr lang="en-US" dirty="0"/>
          </a:p>
        </p:txBody>
      </p:sp>
      <p:sp>
        <p:nvSpPr>
          <p:cNvPr id="35" name="テキスト プレースホルダー 11"/>
          <p:cNvSpPr>
            <a:spLocks noGrp="1"/>
          </p:cNvSpPr>
          <p:nvPr>
            <p:ph type="body" sz="quarter" idx="37" hasCustomPrompt="1"/>
          </p:nvPr>
        </p:nvSpPr>
        <p:spPr>
          <a:xfrm>
            <a:off x="1877344" y="3996195"/>
            <a:ext cx="1711744"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6" name="テキスト プレースホルダー 11"/>
          <p:cNvSpPr>
            <a:spLocks noGrp="1"/>
          </p:cNvSpPr>
          <p:nvPr>
            <p:ph type="body" sz="quarter" idx="38" hasCustomPrompt="1"/>
          </p:nvPr>
        </p:nvSpPr>
        <p:spPr>
          <a:xfrm>
            <a:off x="492051" y="2784820"/>
            <a:ext cx="1711744"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7" name="テキスト プレースホルダー 11"/>
          <p:cNvSpPr>
            <a:spLocks noGrp="1"/>
          </p:cNvSpPr>
          <p:nvPr>
            <p:ph type="body" sz="quarter" idx="39" hasCustomPrompt="1"/>
          </p:nvPr>
        </p:nvSpPr>
        <p:spPr>
          <a:xfrm>
            <a:off x="8626301" y="2361642"/>
            <a:ext cx="1844247"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8" name="テキスト プレースホルダー 11"/>
          <p:cNvSpPr>
            <a:spLocks noGrp="1"/>
          </p:cNvSpPr>
          <p:nvPr>
            <p:ph type="body" sz="quarter" idx="40" hasCustomPrompt="1"/>
          </p:nvPr>
        </p:nvSpPr>
        <p:spPr>
          <a:xfrm>
            <a:off x="10114295" y="3670796"/>
            <a:ext cx="1844247"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9" name="テキスト プレースホルダー 6"/>
          <p:cNvSpPr>
            <a:spLocks noGrp="1"/>
          </p:cNvSpPr>
          <p:nvPr>
            <p:ph type="body" sz="quarter" idx="22" hasCustomPrompt="1"/>
          </p:nvPr>
        </p:nvSpPr>
        <p:spPr>
          <a:xfrm>
            <a:off x="1199833" y="5331725"/>
            <a:ext cx="9783595" cy="964443"/>
          </a:xfrm>
        </p:spPr>
        <p:txBody>
          <a:bodyPr anchor="t">
            <a:normAutofit/>
          </a:bodyPr>
          <a:lstStyle>
            <a:lvl1pPr algn="ctr">
              <a:defRPr sz="1300" baseline="0">
                <a:solidFill>
                  <a:schemeClr val="tx2"/>
                </a:solidFill>
              </a:defRPr>
            </a:lvl1pPr>
          </a:lstStyle>
          <a:p>
            <a:pPr lvl="0"/>
            <a:r>
              <a:rPr kumimoji="1" lang="en-US" altLang="ja-JP" dirty="0"/>
              <a:t>Text goes here</a:t>
            </a:r>
            <a:endParaRPr kumimoji="1" lang="ja-JP" altLang="en-US" dirty="0"/>
          </a:p>
        </p:txBody>
      </p:sp>
      <p:sp>
        <p:nvSpPr>
          <p:cNvPr id="40" name="正方形/長方形 39"/>
          <p:cNvSpPr/>
          <p:nvPr userDrawn="1"/>
        </p:nvSpPr>
        <p:spPr>
          <a:xfrm>
            <a:off x="5015278" y="5261407"/>
            <a:ext cx="2160428" cy="480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defTabSz="1086855" eaLnBrk="1" fontAlgn="auto" hangingPunct="1">
              <a:spcBef>
                <a:spcPts val="0"/>
              </a:spcBef>
              <a:spcAft>
                <a:spcPts val="0"/>
              </a:spcAft>
            </a:pPr>
            <a:endParaRPr kumimoji="1" lang="ja-JP" altLang="en-US" sz="2100">
              <a:solidFill>
                <a:prstClr val="white"/>
              </a:solidFill>
            </a:endParaRPr>
          </a:p>
        </p:txBody>
      </p:sp>
    </p:spTree>
    <p:extLst>
      <p:ext uri="{BB962C8B-B14F-4D97-AF65-F5344CB8AC3E}">
        <p14:creationId xmlns:p14="http://schemas.microsoft.com/office/powerpoint/2010/main" val="3611928287"/>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Tree>
    <p:extLst>
      <p:ext uri="{BB962C8B-B14F-4D97-AF65-F5344CB8AC3E}">
        <p14:creationId xmlns:p14="http://schemas.microsoft.com/office/powerpoint/2010/main" val="2551841383"/>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tor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nvGrpSpPr>
          <p:cNvPr id="9" name="グループ化 8"/>
          <p:cNvGrpSpPr/>
          <p:nvPr userDrawn="1"/>
        </p:nvGrpSpPr>
        <p:grpSpPr>
          <a:xfrm>
            <a:off x="5199297" y="2236384"/>
            <a:ext cx="1792391" cy="3036421"/>
            <a:chOff x="7305638" y="3002101"/>
            <a:chExt cx="2688353" cy="4554631"/>
          </a:xfrm>
        </p:grpSpPr>
        <p:grpSp>
          <p:nvGrpSpPr>
            <p:cNvPr id="10" name="グループ化 9"/>
            <p:cNvGrpSpPr/>
            <p:nvPr userDrawn="1"/>
          </p:nvGrpSpPr>
          <p:grpSpPr>
            <a:xfrm>
              <a:off x="8267831" y="5345989"/>
              <a:ext cx="763508" cy="2210743"/>
              <a:chOff x="8267831" y="5345989"/>
              <a:chExt cx="763508" cy="2210743"/>
            </a:xfrm>
          </p:grpSpPr>
          <p:sp>
            <p:nvSpPr>
              <p:cNvPr id="34" name="円/楕円 33"/>
              <p:cNvSpPr/>
              <p:nvPr userDrawn="1"/>
            </p:nvSpPr>
            <p:spPr>
              <a:xfrm>
                <a:off x="8267831" y="5345989"/>
                <a:ext cx="763508" cy="2210743"/>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5" name="円/楕円 34"/>
              <p:cNvSpPr/>
              <p:nvPr userDrawn="1"/>
            </p:nvSpPr>
            <p:spPr>
              <a:xfrm>
                <a:off x="8366877" y="5498390"/>
                <a:ext cx="566334" cy="16398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sp>
          <p:nvSpPr>
            <p:cNvPr id="11" name="弦 8"/>
            <p:cNvSpPr/>
            <p:nvPr userDrawn="1"/>
          </p:nvSpPr>
          <p:spPr>
            <a:xfrm rot="10800000">
              <a:off x="7932506" y="3996103"/>
              <a:ext cx="1435076" cy="2370993"/>
            </a:xfrm>
            <a:custGeom>
              <a:avLst/>
              <a:gdLst/>
              <a:ahLst/>
              <a:cxnLst/>
              <a:rect l="l" t="t" r="r" b="b"/>
              <a:pathLst>
                <a:path w="1969479" h="3253919">
                  <a:moveTo>
                    <a:pt x="984740" y="3253919"/>
                  </a:moveTo>
                  <a:cubicBezTo>
                    <a:pt x="362425" y="2811676"/>
                    <a:pt x="-3869" y="2109952"/>
                    <a:pt x="30" y="1362802"/>
                  </a:cubicBezTo>
                  <a:cubicBezTo>
                    <a:pt x="2628" y="865042"/>
                    <a:pt x="169314" y="389014"/>
                    <a:pt x="468726" y="0"/>
                  </a:cubicBezTo>
                  <a:lnTo>
                    <a:pt x="984740" y="0"/>
                  </a:lnTo>
                  <a:lnTo>
                    <a:pt x="1500508" y="0"/>
                  </a:lnTo>
                  <a:cubicBezTo>
                    <a:pt x="1805017" y="395392"/>
                    <a:pt x="1972090" y="880450"/>
                    <a:pt x="1969449" y="1386333"/>
                  </a:cubicBezTo>
                  <a:cubicBezTo>
                    <a:pt x="1965591" y="2125578"/>
                    <a:pt x="1599814" y="2816889"/>
                    <a:pt x="984740" y="3253919"/>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nvGrpSpPr>
            <p:cNvPr id="12" name="グループ化 11"/>
            <p:cNvGrpSpPr/>
            <p:nvPr userDrawn="1"/>
          </p:nvGrpSpPr>
          <p:grpSpPr>
            <a:xfrm flipH="1">
              <a:off x="8650044" y="5266273"/>
              <a:ext cx="1343947" cy="1366912"/>
              <a:chOff x="7305639" y="5547570"/>
              <a:chExt cx="1343947" cy="1366912"/>
            </a:xfrm>
            <a:solidFill>
              <a:schemeClr val="accent2">
                <a:lumMod val="50000"/>
              </a:schemeClr>
            </a:solidFill>
          </p:grpSpPr>
          <p:sp>
            <p:nvSpPr>
              <p:cNvPr id="30" name="直角三角形 29"/>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1" name="直角三角形 30"/>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2" name="正方形/長方形 31"/>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3" name="正方形/長方形 32"/>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grpSp>
          <p:nvGrpSpPr>
            <p:cNvPr id="13" name="グループ化 12"/>
            <p:cNvGrpSpPr/>
            <p:nvPr userDrawn="1"/>
          </p:nvGrpSpPr>
          <p:grpSpPr>
            <a:xfrm>
              <a:off x="7305638" y="5266273"/>
              <a:ext cx="1343947" cy="1366912"/>
              <a:chOff x="7305639" y="5547570"/>
              <a:chExt cx="1343947" cy="1366912"/>
            </a:xfrm>
            <a:solidFill>
              <a:schemeClr val="accent2">
                <a:lumMod val="50000"/>
              </a:schemeClr>
            </a:solidFill>
          </p:grpSpPr>
          <p:sp>
            <p:nvSpPr>
              <p:cNvPr id="26" name="直角三角形 25"/>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7" name="直角三角形 26"/>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8" name="正方形/長方形 27"/>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9" name="正方形/長方形 28"/>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grpSp>
          <p:nvGrpSpPr>
            <p:cNvPr id="14" name="グループ化 13"/>
            <p:cNvGrpSpPr/>
            <p:nvPr userDrawn="1"/>
          </p:nvGrpSpPr>
          <p:grpSpPr>
            <a:xfrm>
              <a:off x="7665303" y="3002101"/>
              <a:ext cx="1969480" cy="3253919"/>
              <a:chOff x="7665303" y="3002101"/>
              <a:chExt cx="1969480" cy="3253919"/>
            </a:xfrm>
          </p:grpSpPr>
          <p:sp>
            <p:nvSpPr>
              <p:cNvPr id="24" name="弦 8"/>
              <p:cNvSpPr/>
              <p:nvPr userDrawn="1"/>
            </p:nvSpPr>
            <p:spPr>
              <a:xfrm rot="10800000">
                <a:off x="8650043" y="3002101"/>
                <a:ext cx="984740" cy="3253919"/>
              </a:xfrm>
              <a:custGeom>
                <a:avLst/>
                <a:gdLst/>
                <a:ahLst/>
                <a:cxnLst/>
                <a:rect l="l" t="t" r="r" b="b"/>
                <a:pathLst>
                  <a:path w="984740" h="3253919">
                    <a:moveTo>
                      <a:pt x="984740" y="3253919"/>
                    </a:moveTo>
                    <a:cubicBezTo>
                      <a:pt x="362425" y="2811676"/>
                      <a:pt x="-3869" y="2109952"/>
                      <a:pt x="30" y="1362802"/>
                    </a:cubicBezTo>
                    <a:cubicBezTo>
                      <a:pt x="2628" y="865042"/>
                      <a:pt x="169314" y="389014"/>
                      <a:pt x="468726" y="0"/>
                    </a:cubicBezTo>
                    <a:lnTo>
                      <a:pt x="98474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5" name="弦 8"/>
              <p:cNvSpPr/>
              <p:nvPr userDrawn="1"/>
            </p:nvSpPr>
            <p:spPr>
              <a:xfrm>
                <a:off x="7665303" y="3002101"/>
                <a:ext cx="984740" cy="3253919"/>
              </a:xfrm>
              <a:custGeom>
                <a:avLst/>
                <a:gdLst/>
                <a:ahLst/>
                <a:cxnLst/>
                <a:rect l="l" t="t" r="r" b="b"/>
                <a:pathLst>
                  <a:path w="984740" h="3253919">
                    <a:moveTo>
                      <a:pt x="984740" y="0"/>
                    </a:moveTo>
                    <a:lnTo>
                      <a:pt x="984740" y="3253919"/>
                    </a:lnTo>
                    <a:lnTo>
                      <a:pt x="468972" y="3253919"/>
                    </a:lnTo>
                    <a:cubicBezTo>
                      <a:pt x="164463" y="2858527"/>
                      <a:pt x="-2610" y="2373469"/>
                      <a:pt x="31" y="1867586"/>
                    </a:cubicBezTo>
                    <a:cubicBezTo>
                      <a:pt x="3889" y="1128341"/>
                      <a:pt x="369666" y="437030"/>
                      <a:pt x="98474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grpSp>
          <p:nvGrpSpPr>
            <p:cNvPr id="15" name="グループ化 14"/>
            <p:cNvGrpSpPr/>
            <p:nvPr userDrawn="1"/>
          </p:nvGrpSpPr>
          <p:grpSpPr>
            <a:xfrm>
              <a:off x="7830833" y="3002102"/>
              <a:ext cx="1639326" cy="1035326"/>
              <a:chOff x="7830833" y="3002102"/>
              <a:chExt cx="1639326" cy="1035326"/>
            </a:xfrm>
          </p:grpSpPr>
          <p:sp>
            <p:nvSpPr>
              <p:cNvPr id="22" name="弦 8"/>
              <p:cNvSpPr/>
              <p:nvPr userDrawn="1"/>
            </p:nvSpPr>
            <p:spPr>
              <a:xfrm rot="10800000">
                <a:off x="8650043" y="3002102"/>
                <a:ext cx="820116" cy="1035325"/>
              </a:xfrm>
              <a:custGeom>
                <a:avLst/>
                <a:gdLst/>
                <a:ahLst/>
                <a:cxnLst/>
                <a:rect l="l" t="t" r="r" b="b"/>
                <a:pathLst>
                  <a:path w="820116" h="1035325">
                    <a:moveTo>
                      <a:pt x="820116" y="1035325"/>
                    </a:moveTo>
                    <a:cubicBezTo>
                      <a:pt x="445216" y="768905"/>
                      <a:pt x="163231" y="408315"/>
                      <a:pt x="0" y="0"/>
                    </a:cubicBezTo>
                    <a:lnTo>
                      <a:pt x="820116"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3" name="弦 8"/>
              <p:cNvSpPr/>
              <p:nvPr userDrawn="1"/>
            </p:nvSpPr>
            <p:spPr>
              <a:xfrm>
                <a:off x="7830833" y="3002102"/>
                <a:ext cx="819211" cy="1035326"/>
              </a:xfrm>
              <a:custGeom>
                <a:avLst/>
                <a:gdLst/>
                <a:ahLst/>
                <a:cxnLst/>
                <a:rect l="l" t="t" r="r" b="b"/>
                <a:pathLst>
                  <a:path w="819211" h="1035326">
                    <a:moveTo>
                      <a:pt x="819211" y="0"/>
                    </a:moveTo>
                    <a:lnTo>
                      <a:pt x="819211" y="1035326"/>
                    </a:lnTo>
                    <a:lnTo>
                      <a:pt x="0" y="1035326"/>
                    </a:lnTo>
                    <a:cubicBezTo>
                      <a:pt x="162564" y="626542"/>
                      <a:pt x="444666" y="266126"/>
                      <a:pt x="819211"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grpSp>
          <p:nvGrpSpPr>
            <p:cNvPr id="16" name="グループ化 15"/>
            <p:cNvGrpSpPr/>
            <p:nvPr userDrawn="1"/>
          </p:nvGrpSpPr>
          <p:grpSpPr>
            <a:xfrm>
              <a:off x="8239071" y="3682019"/>
              <a:ext cx="821030" cy="821030"/>
              <a:chOff x="11914174" y="3199309"/>
              <a:chExt cx="990518" cy="990518"/>
            </a:xfrm>
          </p:grpSpPr>
          <p:sp>
            <p:nvSpPr>
              <p:cNvPr id="20" name="円/楕円 19"/>
              <p:cNvSpPr/>
              <p:nvPr userDrawn="1"/>
            </p:nvSpPr>
            <p:spPr>
              <a:xfrm>
                <a:off x="11914174" y="3199309"/>
                <a:ext cx="990518" cy="99051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1" name="円/楕円 20"/>
              <p:cNvSpPr/>
              <p:nvPr userDrawn="1"/>
            </p:nvSpPr>
            <p:spPr>
              <a:xfrm>
                <a:off x="12002891" y="3288026"/>
                <a:ext cx="813084" cy="8130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grpSp>
          <p:nvGrpSpPr>
            <p:cNvPr id="17" name="グループ化 16"/>
            <p:cNvGrpSpPr/>
            <p:nvPr userDrawn="1"/>
          </p:nvGrpSpPr>
          <p:grpSpPr>
            <a:xfrm>
              <a:off x="8562396" y="5264781"/>
              <a:ext cx="174376" cy="1354190"/>
              <a:chOff x="8562396" y="5264781"/>
              <a:chExt cx="174376" cy="1354190"/>
            </a:xfrm>
          </p:grpSpPr>
          <p:sp>
            <p:nvSpPr>
              <p:cNvPr id="18" name="台形 59"/>
              <p:cNvSpPr/>
              <p:nvPr userDrawn="1"/>
            </p:nvSpPr>
            <p:spPr>
              <a:xfrm rot="10800000">
                <a:off x="8649584"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9" name="台形 59"/>
              <p:cNvSpPr/>
              <p:nvPr userDrawn="1"/>
            </p:nvSpPr>
            <p:spPr>
              <a:xfrm rot="10800000" flipH="1">
                <a:off x="8562396"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grpSp>
    </p:spTree>
    <p:extLst>
      <p:ext uri="{BB962C8B-B14F-4D97-AF65-F5344CB8AC3E}">
        <p14:creationId xmlns:p14="http://schemas.microsoft.com/office/powerpoint/2010/main" val="1184052179"/>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过渡页">
    <p:spTree>
      <p:nvGrpSpPr>
        <p:cNvPr id="1" name=""/>
        <p:cNvGrpSpPr/>
        <p:nvPr/>
      </p:nvGrpSpPr>
      <p:grpSpPr>
        <a:xfrm>
          <a:off x="0" y="0"/>
          <a:ext cx="0" cy="0"/>
          <a:chOff x="0" y="0"/>
          <a:chExt cx="0" cy="0"/>
        </a:xfrm>
      </p:grpSpPr>
      <p:sp>
        <p:nvSpPr>
          <p:cNvPr id="7" name="形状"/>
          <p:cNvSpPr/>
          <p:nvPr userDrawn="1"/>
        </p:nvSpPr>
        <p:spPr>
          <a:xfrm>
            <a:off x="486206" y="1521655"/>
            <a:ext cx="4134322" cy="413432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 name="形状"/>
          <p:cNvSpPr/>
          <p:nvPr userDrawn="1"/>
        </p:nvSpPr>
        <p:spPr>
          <a:xfrm>
            <a:off x="688723" y="1724172"/>
            <a:ext cx="3729288" cy="3729288"/>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0" name="矩形"/>
          <p:cNvSpPr/>
          <p:nvPr userDrawn="1"/>
        </p:nvSpPr>
        <p:spPr>
          <a:xfrm>
            <a:off x="1428816" y="3960717"/>
            <a:ext cx="2249103" cy="90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cxnSp>
        <p:nvCxnSpPr>
          <p:cNvPr id="13" name="直接连接符"/>
          <p:cNvCxnSpPr/>
          <p:nvPr userDrawn="1"/>
        </p:nvCxnSpPr>
        <p:spPr>
          <a:xfrm>
            <a:off x="5102933" y="3362536"/>
            <a:ext cx="6247058" cy="0"/>
          </a:xfrm>
          <a:prstGeom prst="line">
            <a:avLst/>
          </a:prstGeom>
          <a:ln w="12700">
            <a:solidFill>
              <a:schemeClr val="accent3"/>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文本占位符"/>
          <p:cNvSpPr>
            <a:spLocks noGrp="1"/>
          </p:cNvSpPr>
          <p:nvPr userDrawn="1">
            <p:ph type="body" sz="quarter" idx="13" hasCustomPrompt="1"/>
          </p:nvPr>
        </p:nvSpPr>
        <p:spPr>
          <a:xfrm>
            <a:off x="441676" y="4246396"/>
            <a:ext cx="4223383" cy="553998"/>
          </a:xfrm>
          <a:prstGeom prst="rect">
            <a:avLst/>
          </a:prstGeom>
          <a:noFill/>
          <a:ln>
            <a:noFill/>
          </a:ln>
        </p:spPr>
        <p:txBody>
          <a:bodyPr wrap="square" anchor="ctr">
            <a:spAutoFit/>
          </a:bodyPr>
          <a:lstStyle>
            <a:lvl1pPr marL="0" indent="0" algn="ctr">
              <a:lnSpc>
                <a:spcPct val="100000"/>
              </a:lnSpc>
              <a:buNone/>
              <a:defRPr lang="zh-CN" altLang="en-US" sz="3000" b="1" spc="0" baseline="0" dirty="0">
                <a:solidFill>
                  <a:schemeClr val="bg1"/>
                </a:solidFill>
                <a:latin typeface="+mj-ea"/>
                <a:ea typeface="+mj-ea"/>
              </a:defRPr>
            </a:lvl1pPr>
          </a:lstStyle>
          <a:p>
            <a:pPr marL="0" lvl="0"/>
            <a:r>
              <a:rPr lang="en-US" altLang="zh-CN" dirty="0" smtClean="0"/>
              <a:t>PART ONE</a:t>
            </a:r>
          </a:p>
        </p:txBody>
      </p:sp>
      <p:sp>
        <p:nvSpPr>
          <p:cNvPr id="17" name="文本占位符"/>
          <p:cNvSpPr>
            <a:spLocks noGrp="1"/>
          </p:cNvSpPr>
          <p:nvPr userDrawn="1">
            <p:ph type="body" sz="quarter" idx="12" hasCustomPrompt="1"/>
          </p:nvPr>
        </p:nvSpPr>
        <p:spPr>
          <a:xfrm>
            <a:off x="5108361" y="3725577"/>
            <a:ext cx="6426414" cy="1015663"/>
          </a:xfrm>
          <a:prstGeom prst="rect">
            <a:avLst/>
          </a:prstGeom>
        </p:spPr>
        <p:txBody>
          <a:bodyPr wrap="square" anchor="t">
            <a:spAutoFit/>
          </a:bodyPr>
          <a:lstStyle>
            <a:lvl1pPr marL="0" indent="0">
              <a:lnSpc>
                <a:spcPct val="150000"/>
              </a:lnSpc>
              <a:buNone/>
              <a:defRPr sz="2000" spc="150" baseline="0">
                <a:solidFill>
                  <a:schemeClr val="accent3"/>
                </a:solidFill>
              </a:defRPr>
            </a:lvl1pPr>
          </a:lstStyle>
          <a:p>
            <a:pPr lvl="0"/>
            <a:r>
              <a:rPr lang="zh-CN" altLang="en-US" dirty="0" smtClean="0"/>
              <a:t>单击此处添加您的文字内容，或复制文本粘贴至此，字间距和行间距均可自行调节。</a:t>
            </a:r>
            <a:endParaRPr lang="zh-CN" altLang="en-US" dirty="0"/>
          </a:p>
        </p:txBody>
      </p:sp>
      <p:sp>
        <p:nvSpPr>
          <p:cNvPr id="16" name="标题占位符"/>
          <p:cNvSpPr>
            <a:spLocks noGrp="1"/>
          </p:cNvSpPr>
          <p:nvPr userDrawn="1">
            <p:ph type="body" sz="quarter" idx="11" hasCustomPrompt="1"/>
          </p:nvPr>
        </p:nvSpPr>
        <p:spPr>
          <a:xfrm>
            <a:off x="5108360" y="2226173"/>
            <a:ext cx="7083640" cy="861774"/>
          </a:xfrm>
          <a:prstGeom prst="rect">
            <a:avLst/>
          </a:prstGeom>
        </p:spPr>
        <p:txBody>
          <a:bodyPr wrap="square" anchor="ctr">
            <a:spAutoFit/>
          </a:bodyPr>
          <a:lstStyle>
            <a:lvl1pPr marL="0" indent="0" algn="l">
              <a:lnSpc>
                <a:spcPct val="100000"/>
              </a:lnSpc>
              <a:buNone/>
              <a:defRPr lang="zh-CN" altLang="en-US" sz="5000" b="1" spc="600" dirty="0">
                <a:solidFill>
                  <a:schemeClr val="accent3"/>
                </a:solidFill>
                <a:latin typeface="+mj-ea"/>
                <a:ea typeface="+mj-ea"/>
              </a:defRPr>
            </a:lvl1pPr>
          </a:lstStyle>
          <a:p>
            <a:pPr marL="0" lvl="0"/>
            <a:r>
              <a:rPr lang="zh-CN" altLang="en-US" dirty="0" smtClean="0"/>
              <a:t>添加标题</a:t>
            </a:r>
            <a:endParaRPr lang="zh-CN" altLang="en-US" dirty="0"/>
          </a:p>
        </p:txBody>
      </p:sp>
      <p:sp>
        <p:nvSpPr>
          <p:cNvPr id="15" name="数字占位符"/>
          <p:cNvSpPr>
            <a:spLocks noGrp="1"/>
          </p:cNvSpPr>
          <p:nvPr userDrawn="1">
            <p:ph type="body" sz="quarter" idx="10" hasCustomPrompt="1"/>
          </p:nvPr>
        </p:nvSpPr>
        <p:spPr>
          <a:xfrm>
            <a:off x="441676" y="1944265"/>
            <a:ext cx="4223383" cy="2062103"/>
          </a:xfrm>
          <a:prstGeom prst="rect">
            <a:avLst/>
          </a:prstGeom>
          <a:noFill/>
        </p:spPr>
        <p:txBody>
          <a:bodyPr wrap="square" rtlCol="0" anchor="ctr">
            <a:spAutoFit/>
          </a:bodyPr>
          <a:lstStyle>
            <a:lvl1pPr marL="0" indent="0" algn="ctr">
              <a:lnSpc>
                <a:spcPct val="100000"/>
              </a:lnSpc>
              <a:buFontTx/>
              <a:buNone/>
              <a:defRPr lang="zh-CN" altLang="en-US" sz="12800" b="0" i="0" u="none" dirty="0">
                <a:solidFill>
                  <a:schemeClr val="bg1"/>
                </a:solidFill>
                <a:effectLst/>
                <a:latin typeface="Impact" panose="020B0806030902050204" pitchFamily="34" charset="0"/>
                <a:ea typeface="+mj-ea"/>
                <a:cs typeface="Arial" panose="020B0604020202020204" pitchFamily="34" charset="0"/>
              </a:defRPr>
            </a:lvl1pPr>
          </a:lstStyle>
          <a:p>
            <a:pPr marL="0" lvl="0"/>
            <a:r>
              <a:rPr lang="en-US" altLang="zh-CN" dirty="0" smtClean="0"/>
              <a:t>01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23" presetClass="entr" presetSubtype="16"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500"/>
                            </p:stCondLst>
                            <p:childTnLst>
                              <p:par>
                                <p:cTn id="21" presetID="9"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childTnLst>
                          </p:cTn>
                        </p:par>
                        <p:par>
                          <p:cTn id="24" fill="hold">
                            <p:stCondLst>
                              <p:cond delay="2000"/>
                            </p:stCondLst>
                            <p:childTnLst>
                              <p:par>
                                <p:cTn id="25" presetID="9"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500"/>
                                        <p:tgtEl>
                                          <p:spTgt spid="17">
                                            <p:txEl>
                                              <p:pRg st="0" end="0"/>
                                            </p:txEl>
                                          </p:spTgt>
                                        </p:tgtEl>
                                      </p:cBhvr>
                                    </p:animEffect>
                                    <p:anim calcmode="lin" valueType="num">
                                      <p:cBhvr>
                                        <p:cTn id="36"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7"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8" grpId="0">
        <p:tmplLst>
          <p:tmpl>
            <p:tnLst>
              <p:par>
                <p:cTn presetID="9"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dissolve">
                      <p:cBhvr>
                        <p:cTn dur="500"/>
                        <p:tgtEl>
                          <p:spTgt spid="18"/>
                        </p:tgtEl>
                      </p:cBhvr>
                    </p:animEffect>
                  </p:childTnLst>
                </p:cTn>
              </p:par>
            </p:tnLst>
          </p:tmpl>
        </p:tmplLst>
      </p:bldP>
      <p:bldP spid="17" grpId="0" build="p">
        <p:tmplLst>
          <p:tmpl lvl="1">
            <p:tnLst>
              <p:par>
                <p:cTn presetID="42"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6" grpId="0">
        <p:tmplLst>
          <p:tmpl>
            <p:tnLst>
              <p:par>
                <p:cTn presetID="9"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dissolve">
                      <p:cBhvr>
                        <p:cTn dur="500"/>
                        <p:tgtEl>
                          <p:spTgt spid="16"/>
                        </p:tgtEl>
                      </p:cBhvr>
                    </p:animEffect>
                  </p:childTnLst>
                </p:cTn>
              </p:par>
            </p:tnLst>
          </p:tmpl>
        </p:tmplLst>
      </p:bldP>
      <p:bldP spid="15" grpId="0">
        <p:tmplLst>
          <p:tmpl>
            <p:tnLst>
              <p:par>
                <p:cTn presetID="23" presetClass="entr" presetSubtype="16"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childTnLst>
                </p:cTn>
              </p:par>
            </p:tnLst>
          </p:tmpl>
        </p:tmplLst>
      </p:bldP>
    </p:bld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2.jpeg"/><Relationship Id="rId5" Type="http://schemas.openxmlformats.org/officeDocument/2006/relationships/theme" Target="../theme/theme3.xml"/><Relationship Id="rId4"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image" Target="../media/image2.jpeg"/><Relationship Id="rId5" Type="http://schemas.openxmlformats.org/officeDocument/2006/relationships/theme" Target="../theme/theme4.xml"/><Relationship Id="rId4" Type="http://schemas.openxmlformats.org/officeDocument/2006/relationships/slideLayout" Target="../slideLayouts/slideLayout1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2.jpeg"/><Relationship Id="rId5" Type="http://schemas.openxmlformats.org/officeDocument/2006/relationships/theme" Target="../theme/theme5.xml"/><Relationship Id="rId4" Type="http://schemas.openxmlformats.org/officeDocument/2006/relationships/slideLayout" Target="../slideLayouts/slideLayout18.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image" Target="../media/image2.jpeg"/><Relationship Id="rId5" Type="http://schemas.openxmlformats.org/officeDocument/2006/relationships/theme" Target="../theme/theme6.xml"/><Relationship Id="rId4" Type="http://schemas.openxmlformats.org/officeDocument/2006/relationships/slideLayout" Target="../slideLayouts/slideLayout22.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2.jpeg"/><Relationship Id="rId5" Type="http://schemas.openxmlformats.org/officeDocument/2006/relationships/theme" Target="../theme/theme7.xml"/><Relationship Id="rId4" Type="http://schemas.openxmlformats.org/officeDocument/2006/relationships/slideLayout" Target="../slideLayouts/slideLayout26.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image" Target="../media/image2.jpeg"/><Relationship Id="rId5" Type="http://schemas.openxmlformats.org/officeDocument/2006/relationships/theme" Target="../theme/theme8.xml"/><Relationship Id="rId4" Type="http://schemas.openxmlformats.org/officeDocument/2006/relationships/slideLayout" Target="../slideLayouts/slideLayout3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9" Type="http://schemas.openxmlformats.org/officeDocument/2006/relationships/slideLayout" Target="../slideLayouts/slideLayout69.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42" Type="http://schemas.openxmlformats.org/officeDocument/2006/relationships/theme" Target="../theme/theme9.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slideLayout" Target="../slideLayouts/slideLayout68.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41" Type="http://schemas.openxmlformats.org/officeDocument/2006/relationships/slideLayout" Target="../slideLayouts/slideLayout71.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slideLayout" Target="../slideLayouts/slideLayout67.xml"/><Relationship Id="rId40" Type="http://schemas.openxmlformats.org/officeDocument/2006/relationships/slideLayout" Target="../slideLayouts/slideLayout70.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5"/>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Click to edit Master title style</a:t>
            </a:r>
          </a:p>
        </p:txBody>
      </p:sp>
      <p:sp>
        <p:nvSpPr>
          <p:cNvPr id="1027"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Click to edit Master text style</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eaLnBrk="1" fontAlgn="auto" hangingPunct="1">
              <a:spcBef>
                <a:spcPts val="0"/>
              </a:spcBef>
              <a:spcAft>
                <a:spcPts val="0"/>
              </a:spcAft>
              <a:defRPr/>
            </a:pPr>
            <a:fld id="{B412E509-39C7-4E6D-9B94-37C505AE6F5A}" type="slidenum">
              <a:rPr lang="zh-CN" altLang="en-US" smtClean="0">
                <a:solidFill>
                  <a:prstClr val="black">
                    <a:tint val="75000"/>
                  </a:prstClr>
                </a:solidFill>
                <a:latin typeface="Calibri"/>
                <a:ea typeface="宋体"/>
              </a:rPr>
              <a:pPr defTabSz="914400" eaLnBrk="1" fontAlgn="auto" hangingPunct="1">
                <a:spcBef>
                  <a:spcPts val="0"/>
                </a:spcBef>
                <a:spcAft>
                  <a:spcPts val="0"/>
                </a:spcAft>
                <a:defRPr/>
              </a:pPr>
              <a:t>‹Nº›</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36932218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5"/>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Click to edit Master title style</a:t>
            </a:r>
          </a:p>
        </p:txBody>
      </p:sp>
      <p:sp>
        <p:nvSpPr>
          <p:cNvPr id="1027"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Click to edit Master text style</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eaLnBrk="1" fontAlgn="auto" hangingPunct="1">
              <a:spcBef>
                <a:spcPts val="0"/>
              </a:spcBef>
              <a:spcAft>
                <a:spcPts val="0"/>
              </a:spcAft>
              <a:defRPr/>
            </a:pPr>
            <a:fld id="{B412E509-39C7-4E6D-9B94-37C505AE6F5A}" type="slidenum">
              <a:rPr lang="zh-CN" altLang="en-US" smtClean="0">
                <a:solidFill>
                  <a:prstClr val="black">
                    <a:tint val="75000"/>
                  </a:prstClr>
                </a:solidFill>
                <a:latin typeface="Calibri"/>
                <a:ea typeface="宋体"/>
              </a:rPr>
              <a:pPr defTabSz="914400" eaLnBrk="1" fontAlgn="auto" hangingPunct="1">
                <a:spcBef>
                  <a:spcPts val="0"/>
                </a:spcBef>
                <a:spcAft>
                  <a:spcPts val="0"/>
                </a:spcAft>
                <a:defRPr/>
              </a:pPr>
              <a:t>‹Nº›</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1595192911"/>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p:cNvPicPr>
            <a:picLocks noChangeAspect="1"/>
          </p:cNvPicPr>
          <p:nvPr userDrawn="1"/>
        </p:nvPicPr>
        <p:blipFill rotWithShape="1">
          <a:blip r:embed="rId6" cstate="print">
            <a:extLst>
              <a:ext uri="{28A0092B-C50C-407E-A947-70E740481C1C}">
                <a14:useLocalDpi xmlns:a14="http://schemas.microsoft.com/office/drawing/2010/main" val="0"/>
              </a:ext>
            </a:extLst>
          </a:blip>
          <a:srcRect t="2" b="39"/>
          <a:stretch>
            <a:fillRect/>
          </a:stretch>
        </p:blipFill>
        <p:spPr>
          <a:xfrm>
            <a:off x="-600" y="0"/>
            <a:ext cx="12193200" cy="6858000"/>
          </a:xfrm>
          <a:prstGeom prst="rect">
            <a:avLst/>
          </a:prstGeom>
        </p:spPr>
      </p:pic>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p:cNvPicPr>
            <a:picLocks noChangeAspect="1"/>
          </p:cNvPicPr>
          <p:nvPr userDrawn="1"/>
        </p:nvPicPr>
        <p:blipFill rotWithShape="1">
          <a:blip r:embed="rId6" cstate="print">
            <a:extLst>
              <a:ext uri="{28A0092B-C50C-407E-A947-70E740481C1C}">
                <a14:useLocalDpi xmlns:a14="http://schemas.microsoft.com/office/drawing/2010/main" val="0"/>
              </a:ext>
            </a:extLst>
          </a:blip>
          <a:srcRect t="2" b="39"/>
          <a:stretch>
            <a:fillRect/>
          </a:stretch>
        </p:blipFill>
        <p:spPr>
          <a:xfrm>
            <a:off x="-600" y="0"/>
            <a:ext cx="12193200" cy="6858000"/>
          </a:xfrm>
          <a:prstGeom prst="rect">
            <a:avLst/>
          </a:prstGeom>
        </p:spPr>
      </p:pic>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p:cNvPicPr>
            <a:picLocks noChangeAspect="1"/>
          </p:cNvPicPr>
          <p:nvPr userDrawn="1"/>
        </p:nvPicPr>
        <p:blipFill rotWithShape="1">
          <a:blip r:embed="rId6" cstate="print">
            <a:extLst>
              <a:ext uri="{28A0092B-C50C-407E-A947-70E740481C1C}">
                <a14:useLocalDpi xmlns:a14="http://schemas.microsoft.com/office/drawing/2010/main" val="0"/>
              </a:ext>
            </a:extLst>
          </a:blip>
          <a:srcRect t="2" b="39"/>
          <a:stretch>
            <a:fillRect/>
          </a:stretch>
        </p:blipFill>
        <p:spPr>
          <a:xfrm>
            <a:off x="-600" y="0"/>
            <a:ext cx="12193200" cy="6858000"/>
          </a:xfrm>
          <a:prstGeom prst="rect">
            <a:avLst/>
          </a:prstGeom>
        </p:spPr>
      </p:pic>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p:cNvPicPr>
            <a:picLocks noChangeAspect="1"/>
          </p:cNvPicPr>
          <p:nvPr userDrawn="1"/>
        </p:nvPicPr>
        <p:blipFill rotWithShape="1">
          <a:blip r:embed="rId6" cstate="print">
            <a:extLst>
              <a:ext uri="{28A0092B-C50C-407E-A947-70E740481C1C}">
                <a14:useLocalDpi xmlns:a14="http://schemas.microsoft.com/office/drawing/2010/main" val="0"/>
              </a:ext>
            </a:extLst>
          </a:blip>
          <a:srcRect t="2" b="39"/>
          <a:stretch>
            <a:fillRect/>
          </a:stretch>
        </p:blipFill>
        <p:spPr>
          <a:xfrm>
            <a:off x="-600" y="0"/>
            <a:ext cx="12193200" cy="6858000"/>
          </a:xfrm>
          <a:prstGeom prst="rect">
            <a:avLst/>
          </a:prstGeom>
        </p:spPr>
      </p:pic>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p:cNvPicPr>
            <a:picLocks noChangeAspect="1"/>
          </p:cNvPicPr>
          <p:nvPr userDrawn="1"/>
        </p:nvPicPr>
        <p:blipFill rotWithShape="1">
          <a:blip r:embed="rId6" cstate="print">
            <a:extLst>
              <a:ext uri="{28A0092B-C50C-407E-A947-70E740481C1C}">
                <a14:useLocalDpi xmlns:a14="http://schemas.microsoft.com/office/drawing/2010/main" val="0"/>
              </a:ext>
            </a:extLst>
          </a:blip>
          <a:srcRect t="2" b="39"/>
          <a:stretch>
            <a:fillRect/>
          </a:stretch>
        </p:blipFill>
        <p:spPr>
          <a:xfrm>
            <a:off x="-600" y="0"/>
            <a:ext cx="12193200" cy="6858000"/>
          </a:xfrm>
          <a:prstGeom prst="rect">
            <a:avLst/>
          </a:prstGeom>
        </p:spPr>
      </p:pic>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p:cNvPicPr>
            <a:picLocks noChangeAspect="1"/>
          </p:cNvPicPr>
          <p:nvPr userDrawn="1"/>
        </p:nvPicPr>
        <p:blipFill rotWithShape="1">
          <a:blip r:embed="rId6" cstate="print">
            <a:extLst>
              <a:ext uri="{28A0092B-C50C-407E-A947-70E740481C1C}">
                <a14:useLocalDpi xmlns:a14="http://schemas.microsoft.com/office/drawing/2010/main" val="0"/>
              </a:ext>
            </a:extLst>
          </a:blip>
          <a:srcRect t="2" b="39"/>
          <a:stretch>
            <a:fillRect/>
          </a:stretch>
        </p:blipFill>
        <p:spPr>
          <a:xfrm>
            <a:off x="-600" y="0"/>
            <a:ext cx="12193200" cy="6858000"/>
          </a:xfrm>
          <a:prstGeom prst="rect">
            <a:avLst/>
          </a:prstGeom>
        </p:spPr>
      </p:pic>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5" name="正方形/長方形 14"/>
          <p:cNvSpPr/>
          <p:nvPr/>
        </p:nvSpPr>
        <p:spPr>
          <a:xfrm>
            <a:off x="0" y="1"/>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 name="タイトル プレースホルダー 1"/>
          <p:cNvSpPr>
            <a:spLocks noGrp="1"/>
          </p:cNvSpPr>
          <p:nvPr>
            <p:ph type="title"/>
          </p:nvPr>
        </p:nvSpPr>
        <p:spPr>
          <a:xfrm>
            <a:off x="2048599" y="164638"/>
            <a:ext cx="9567208" cy="802101"/>
          </a:xfrm>
          <a:prstGeom prst="rect">
            <a:avLst/>
          </a:prstGeom>
        </p:spPr>
        <p:txBody>
          <a:bodyPr vert="horz" lIns="108688" tIns="54344" rIns="108688" bIns="54344"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609600" y="1600203"/>
            <a:ext cx="10972800" cy="4525964"/>
          </a:xfrm>
          <a:prstGeom prst="rect">
            <a:avLst/>
          </a:prstGeom>
        </p:spPr>
        <p:txBody>
          <a:bodyPr vert="horz" lIns="108688" tIns="54344" rIns="108688" bIns="54344" rtlCol="0">
            <a:normAutofit/>
          </a:bodyPr>
          <a:lstStyle/>
          <a:p>
            <a:pPr lvl="0"/>
            <a:r>
              <a:rPr kumimoji="1" lang="en-US" altLang="ja-JP" dirty="0"/>
              <a:t>MASTER TEXT</a:t>
            </a:r>
            <a:endParaRPr kumimoji="1" lang="ja-JP" altLang="en-US" dirty="0"/>
          </a:p>
        </p:txBody>
      </p:sp>
      <p:sp>
        <p:nvSpPr>
          <p:cNvPr id="5" name="フッター プレースホルダー 4"/>
          <p:cNvSpPr>
            <a:spLocks noGrp="1"/>
          </p:cNvSpPr>
          <p:nvPr>
            <p:ph type="ftr" sz="quarter" idx="3"/>
          </p:nvPr>
        </p:nvSpPr>
        <p:spPr>
          <a:xfrm>
            <a:off x="7005936" y="6309239"/>
            <a:ext cx="3860800" cy="365125"/>
          </a:xfrm>
          <a:prstGeom prst="rect">
            <a:avLst/>
          </a:prstGeom>
        </p:spPr>
        <p:txBody>
          <a:bodyPr vert="horz" lIns="108688" tIns="54344" rIns="108688" bIns="54344" rtlCol="0" anchor="ctr"/>
          <a:lstStyle>
            <a:lvl1pPr algn="r">
              <a:defRPr sz="1300">
                <a:solidFill>
                  <a:schemeClr val="tx1">
                    <a:tint val="75000"/>
                  </a:schemeClr>
                </a:solidFill>
                <a:latin typeface="+mj-lt"/>
              </a:defRPr>
            </a:lvl1pPr>
          </a:lstStyle>
          <a:p>
            <a:pPr defTabSz="1086855" eaLnBrk="1" fontAlgn="auto" hangingPunct="1">
              <a:spcBef>
                <a:spcPts val="0"/>
              </a:spcBef>
              <a:spcAft>
                <a:spcPts val="0"/>
              </a:spcAft>
            </a:pPr>
            <a:r>
              <a:rPr kumimoji="1" lang="en-US" altLang="ja-JP" smtClean="0">
                <a:solidFill>
                  <a:srgbClr val="1C1C1C">
                    <a:tint val="75000"/>
                  </a:srgbClr>
                </a:solidFill>
              </a:rPr>
              <a:t>The Power of PowerPoint | thepopp.com</a:t>
            </a:r>
            <a:endParaRPr kumimoji="1" lang="ja-JP" altLang="en-US" dirty="0">
              <a:solidFill>
                <a:srgbClr val="1C1C1C">
                  <a:tint val="75000"/>
                </a:srgbClr>
              </a:solidFill>
            </a:endParaRPr>
          </a:p>
        </p:txBody>
      </p:sp>
      <p:sp>
        <p:nvSpPr>
          <p:cNvPr id="13" name="円/楕円 12"/>
          <p:cNvSpPr/>
          <p:nvPr/>
        </p:nvSpPr>
        <p:spPr>
          <a:xfrm>
            <a:off x="1555555" y="905648"/>
            <a:ext cx="384076" cy="38404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4" name="円/楕円 13"/>
          <p:cNvSpPr/>
          <p:nvPr/>
        </p:nvSpPr>
        <p:spPr>
          <a:xfrm>
            <a:off x="31617" y="1"/>
            <a:ext cx="912180" cy="681271"/>
          </a:xfrm>
          <a:custGeom>
            <a:avLst/>
            <a:gdLst/>
            <a:ahLst/>
            <a:cxnLst/>
            <a:rect l="l" t="t" r="r" b="b"/>
            <a:pathLst>
              <a:path w="1368152" h="1021905">
                <a:moveTo>
                  <a:pt x="92597" y="0"/>
                </a:moveTo>
                <a:lnTo>
                  <a:pt x="1275555" y="0"/>
                </a:lnTo>
                <a:cubicBezTo>
                  <a:pt x="1335432" y="98498"/>
                  <a:pt x="1368152" y="214342"/>
                  <a:pt x="1368152" y="337829"/>
                </a:cubicBezTo>
                <a:cubicBezTo>
                  <a:pt x="1368152" y="715634"/>
                  <a:pt x="1061881" y="1021905"/>
                  <a:pt x="684076" y="1021905"/>
                </a:cubicBezTo>
                <a:cubicBezTo>
                  <a:pt x="306271" y="1021905"/>
                  <a:pt x="0" y="715634"/>
                  <a:pt x="0" y="337829"/>
                </a:cubicBezTo>
                <a:cubicBezTo>
                  <a:pt x="0" y="214342"/>
                  <a:pt x="32720" y="98498"/>
                  <a:pt x="9259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8" name="円/楕円 17"/>
          <p:cNvSpPr/>
          <p:nvPr/>
        </p:nvSpPr>
        <p:spPr>
          <a:xfrm>
            <a:off x="681975" y="681271"/>
            <a:ext cx="528104" cy="52805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9" name="円/楕円 18"/>
          <p:cNvSpPr/>
          <p:nvPr/>
        </p:nvSpPr>
        <p:spPr>
          <a:xfrm>
            <a:off x="1207850" y="149091"/>
            <a:ext cx="661953" cy="6618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1" name="円/楕円 20"/>
          <p:cNvSpPr/>
          <p:nvPr/>
        </p:nvSpPr>
        <p:spPr>
          <a:xfrm>
            <a:off x="11022059" y="6100251"/>
            <a:ext cx="289591" cy="28956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3" name="円/楕円 22"/>
          <p:cNvSpPr/>
          <p:nvPr/>
        </p:nvSpPr>
        <p:spPr>
          <a:xfrm>
            <a:off x="11435126" y="6111048"/>
            <a:ext cx="720143" cy="72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0" name="円/楕円 19"/>
          <p:cNvSpPr/>
          <p:nvPr/>
        </p:nvSpPr>
        <p:spPr>
          <a:xfrm>
            <a:off x="10860586" y="6469495"/>
            <a:ext cx="480095" cy="388507"/>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 name="スライド番号プレースホルダー 5"/>
          <p:cNvSpPr>
            <a:spLocks noGrp="1"/>
          </p:cNvSpPr>
          <p:nvPr>
            <p:ph type="sldNum" sz="quarter" idx="4"/>
          </p:nvPr>
        </p:nvSpPr>
        <p:spPr>
          <a:xfrm>
            <a:off x="11435126" y="6288526"/>
            <a:ext cx="720143" cy="365125"/>
          </a:xfrm>
          <a:prstGeom prst="rect">
            <a:avLst/>
          </a:prstGeom>
        </p:spPr>
        <p:txBody>
          <a:bodyPr vert="horz" lIns="108688" tIns="54344" rIns="108688" bIns="54344" rtlCol="0" anchor="ctr"/>
          <a:lstStyle>
            <a:lvl1pPr algn="ctr">
              <a:defRPr sz="1900">
                <a:solidFill>
                  <a:schemeClr val="bg1"/>
                </a:solidFill>
              </a:defRPr>
            </a:lvl1pPr>
          </a:lstStyle>
          <a:p>
            <a:pPr defTabSz="1086855" eaLnBrk="1" fontAlgn="auto" hangingPunct="1">
              <a:spcBef>
                <a:spcPts val="0"/>
              </a:spcBef>
              <a:spcAft>
                <a:spcPts val="0"/>
              </a:spcAft>
            </a:pPr>
            <a:fld id="{E6459DFB-86F3-43FA-8567-2EA6E426AE90}" type="slidenum">
              <a:rPr kumimoji="1" lang="ja-JP" altLang="en-US" smtClean="0">
                <a:solidFill>
                  <a:prstClr val="white"/>
                </a:solidFill>
                <a:latin typeface="Open Sans"/>
              </a:rPr>
              <a:pPr defTabSz="1086855" eaLnBrk="1" fontAlgn="auto" hangingPunct="1">
                <a:spcBef>
                  <a:spcPts val="0"/>
                </a:spcBef>
                <a:spcAft>
                  <a:spcPts val="0"/>
                </a:spcAft>
              </a:pPr>
              <a:t>‹Nº›</a:t>
            </a:fld>
            <a:endParaRPr kumimoji="1" lang="ja-JP" altLang="en-US">
              <a:solidFill>
                <a:prstClr val="white"/>
              </a:solidFill>
              <a:latin typeface="Open Sans"/>
            </a:endParaRPr>
          </a:p>
        </p:txBody>
      </p:sp>
    </p:spTree>
    <p:extLst>
      <p:ext uri="{BB962C8B-B14F-4D97-AF65-F5344CB8AC3E}">
        <p14:creationId xmlns:p14="http://schemas.microsoft.com/office/powerpoint/2010/main" val="4078599863"/>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 id="2147483729" r:id="rId26"/>
    <p:sldLayoutId id="2147483730" r:id="rId27"/>
    <p:sldLayoutId id="2147483731" r:id="rId28"/>
    <p:sldLayoutId id="2147483732" r:id="rId29"/>
    <p:sldLayoutId id="2147483733" r:id="rId30"/>
    <p:sldLayoutId id="2147483734" r:id="rId31"/>
    <p:sldLayoutId id="2147483735" r:id="rId32"/>
    <p:sldLayoutId id="2147483736" r:id="rId33"/>
    <p:sldLayoutId id="2147483737" r:id="rId34"/>
    <p:sldLayoutId id="2147483738" r:id="rId35"/>
    <p:sldLayoutId id="2147483739" r:id="rId36"/>
    <p:sldLayoutId id="2147483740" r:id="rId37"/>
    <p:sldLayoutId id="2147483741" r:id="rId38"/>
    <p:sldLayoutId id="2147483742" r:id="rId39"/>
    <p:sldLayoutId id="2147483743" r:id="rId40"/>
    <p:sldLayoutId id="2147483744" r:id="rId41"/>
  </p:sldLayoutIdLst>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hf hdr="0" dt="0"/>
  <p:txStyles>
    <p:titleStyle>
      <a:lvl1pPr algn="l" defTabSz="1086855" rtl="0" eaLnBrk="1" latinLnBrk="0" hangingPunct="1">
        <a:spcBef>
          <a:spcPct val="0"/>
        </a:spcBef>
        <a:buNone/>
        <a:defRPr kumimoji="1" sz="4000" kern="1200" baseline="0">
          <a:solidFill>
            <a:schemeClr val="tx1">
              <a:lumMod val="75000"/>
              <a:lumOff val="25000"/>
            </a:schemeClr>
          </a:solidFill>
          <a:latin typeface="Route 159 UltraLight" pitchFamily="50" charset="0"/>
          <a:ea typeface="+mj-ea"/>
          <a:cs typeface="+mj-cs"/>
        </a:defRPr>
      </a:lvl1pPr>
    </p:titleStyle>
    <p:bodyStyle>
      <a:lvl1pPr marL="0" indent="0" algn="l" defTabSz="1086855" rtl="0" eaLnBrk="1" latinLnBrk="0" hangingPunct="1">
        <a:lnSpc>
          <a:spcPct val="120000"/>
        </a:lnSpc>
        <a:spcBef>
          <a:spcPts val="800"/>
        </a:spcBef>
        <a:buFont typeface="Arial" panose="020B0604020202020204" pitchFamily="34" charset="0"/>
        <a:buNone/>
        <a:defRPr kumimoji="1" sz="1600" kern="1200" baseline="0">
          <a:solidFill>
            <a:schemeClr val="tx2"/>
          </a:solidFill>
          <a:latin typeface="+mn-lt"/>
          <a:ea typeface="+mn-ea"/>
          <a:cs typeface="+mn-cs"/>
        </a:defRPr>
      </a:lvl1pPr>
      <a:lvl2pPr marL="883066" indent="-339649" algn="l" defTabSz="1086855" rtl="0" eaLnBrk="1" latinLnBrk="0" hangingPunct="1">
        <a:spcBef>
          <a:spcPct val="20000"/>
        </a:spcBef>
        <a:buFont typeface="Arial" panose="020B0604020202020204" pitchFamily="34" charset="0"/>
        <a:buChar char="–"/>
        <a:defRPr kumimoji="1" sz="3300" kern="1200">
          <a:solidFill>
            <a:schemeClr val="tx1"/>
          </a:solidFill>
          <a:latin typeface="+mn-lt"/>
          <a:ea typeface="+mn-ea"/>
          <a:cs typeface="+mn-cs"/>
        </a:defRPr>
      </a:lvl2pPr>
      <a:lvl3pPr marL="1358554" indent="-271719" algn="l" defTabSz="1086855" rtl="0" eaLnBrk="1" latinLnBrk="0" hangingPunct="1">
        <a:spcBef>
          <a:spcPct val="20000"/>
        </a:spcBef>
        <a:buFont typeface="Arial" panose="020B0604020202020204" pitchFamily="34" charset="0"/>
        <a:buChar char="•"/>
        <a:defRPr kumimoji="1" sz="2900" kern="1200">
          <a:solidFill>
            <a:schemeClr val="tx1"/>
          </a:solidFill>
          <a:latin typeface="+mn-lt"/>
          <a:ea typeface="+mn-ea"/>
          <a:cs typeface="+mn-cs"/>
        </a:defRPr>
      </a:lvl3pPr>
      <a:lvl4pPr marL="1901979" indent="-271719" algn="l" defTabSz="1086855"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4pPr>
      <a:lvl5pPr marL="2445408" indent="-271719" algn="l" defTabSz="1086855"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5pPr>
      <a:lvl6pPr marL="2988825" indent="-271719" algn="l" defTabSz="1086855"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6pPr>
      <a:lvl7pPr marL="3532242" indent="-271719" algn="l" defTabSz="1086855"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7pPr>
      <a:lvl8pPr marL="4075662" indent="-271719" algn="l" defTabSz="1086855"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8pPr>
      <a:lvl9pPr marL="4619089" indent="-271719" algn="l" defTabSz="1086855"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9pPr>
    </p:bodyStyle>
    <p:otherStyle>
      <a:defPPr>
        <a:defRPr lang="ja-JP"/>
      </a:defPPr>
      <a:lvl1pPr marL="0" algn="l" defTabSz="1086855" rtl="0" eaLnBrk="1" latinLnBrk="0" hangingPunct="1">
        <a:defRPr kumimoji="1" sz="2100" kern="1200">
          <a:solidFill>
            <a:schemeClr val="tx1"/>
          </a:solidFill>
          <a:latin typeface="+mn-lt"/>
          <a:ea typeface="+mn-ea"/>
          <a:cs typeface="+mn-cs"/>
        </a:defRPr>
      </a:lvl1pPr>
      <a:lvl2pPr marL="543417" algn="l" defTabSz="1086855" rtl="0" eaLnBrk="1" latinLnBrk="0" hangingPunct="1">
        <a:defRPr kumimoji="1" sz="2100" kern="1200">
          <a:solidFill>
            <a:schemeClr val="tx1"/>
          </a:solidFill>
          <a:latin typeface="+mn-lt"/>
          <a:ea typeface="+mn-ea"/>
          <a:cs typeface="+mn-cs"/>
        </a:defRPr>
      </a:lvl2pPr>
      <a:lvl3pPr marL="1086855" algn="l" defTabSz="1086855" rtl="0" eaLnBrk="1" latinLnBrk="0" hangingPunct="1">
        <a:defRPr kumimoji="1" sz="2100" kern="1200">
          <a:solidFill>
            <a:schemeClr val="tx1"/>
          </a:solidFill>
          <a:latin typeface="+mn-lt"/>
          <a:ea typeface="+mn-ea"/>
          <a:cs typeface="+mn-cs"/>
        </a:defRPr>
      </a:lvl3pPr>
      <a:lvl4pPr marL="1630273" algn="l" defTabSz="1086855" rtl="0" eaLnBrk="1" latinLnBrk="0" hangingPunct="1">
        <a:defRPr kumimoji="1" sz="2100" kern="1200">
          <a:solidFill>
            <a:schemeClr val="tx1"/>
          </a:solidFill>
          <a:latin typeface="+mn-lt"/>
          <a:ea typeface="+mn-ea"/>
          <a:cs typeface="+mn-cs"/>
        </a:defRPr>
      </a:lvl4pPr>
      <a:lvl5pPr marL="2173690" algn="l" defTabSz="1086855" rtl="0" eaLnBrk="1" latinLnBrk="0" hangingPunct="1">
        <a:defRPr kumimoji="1" sz="2100" kern="1200">
          <a:solidFill>
            <a:schemeClr val="tx1"/>
          </a:solidFill>
          <a:latin typeface="+mn-lt"/>
          <a:ea typeface="+mn-ea"/>
          <a:cs typeface="+mn-cs"/>
        </a:defRPr>
      </a:lvl5pPr>
      <a:lvl6pPr marL="2717107" algn="l" defTabSz="1086855" rtl="0" eaLnBrk="1" latinLnBrk="0" hangingPunct="1">
        <a:defRPr kumimoji="1" sz="2100" kern="1200">
          <a:solidFill>
            <a:schemeClr val="tx1"/>
          </a:solidFill>
          <a:latin typeface="+mn-lt"/>
          <a:ea typeface="+mn-ea"/>
          <a:cs typeface="+mn-cs"/>
        </a:defRPr>
      </a:lvl6pPr>
      <a:lvl7pPr marL="3260534" algn="l" defTabSz="1086855" rtl="0" eaLnBrk="1" latinLnBrk="0" hangingPunct="1">
        <a:defRPr kumimoji="1" sz="2100" kern="1200">
          <a:solidFill>
            <a:schemeClr val="tx1"/>
          </a:solidFill>
          <a:latin typeface="+mn-lt"/>
          <a:ea typeface="+mn-ea"/>
          <a:cs typeface="+mn-cs"/>
        </a:defRPr>
      </a:lvl7pPr>
      <a:lvl8pPr marL="3803961" algn="l" defTabSz="1086855" rtl="0" eaLnBrk="1" latinLnBrk="0" hangingPunct="1">
        <a:defRPr kumimoji="1" sz="2100" kern="1200">
          <a:solidFill>
            <a:schemeClr val="tx1"/>
          </a:solidFill>
          <a:latin typeface="+mn-lt"/>
          <a:ea typeface="+mn-ea"/>
          <a:cs typeface="+mn-cs"/>
        </a:defRPr>
      </a:lvl8pPr>
      <a:lvl9pPr marL="4347379" algn="l" defTabSz="1086855" rtl="0" eaLnBrk="1" latinLnBrk="0" hangingPunct="1">
        <a:defRPr kumimoji="1"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7.xml"/><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7.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7.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9.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等腰三角形 4"/>
          <p:cNvSpPr/>
          <p:nvPr/>
        </p:nvSpPr>
        <p:spPr>
          <a:xfrm flipV="1">
            <a:off x="9802813" y="0"/>
            <a:ext cx="2408238" cy="2687638"/>
          </a:xfrm>
          <a:custGeom>
            <a:avLst/>
            <a:gdLst>
              <a:gd name="connsiteX0" fmla="*/ 0 w 2407920"/>
              <a:gd name="connsiteY0" fmla="*/ 3383280 h 3383280"/>
              <a:gd name="connsiteX1" fmla="*/ 1203960 w 2407920"/>
              <a:gd name="connsiteY1" fmla="*/ 0 h 3383280"/>
              <a:gd name="connsiteX2" fmla="*/ 2407920 w 2407920"/>
              <a:gd name="connsiteY2" fmla="*/ 3383280 h 3383280"/>
              <a:gd name="connsiteX3" fmla="*/ 0 w 2407920"/>
              <a:gd name="connsiteY3" fmla="*/ 3383280 h 3383280"/>
              <a:gd name="connsiteX0-1" fmla="*/ 0 w 2407920"/>
              <a:gd name="connsiteY0-2" fmla="*/ 2678430 h 2678430"/>
              <a:gd name="connsiteX1-3" fmla="*/ 1242060 w 2407920"/>
              <a:gd name="connsiteY1-4" fmla="*/ 0 h 2678430"/>
              <a:gd name="connsiteX2-5" fmla="*/ 2407920 w 2407920"/>
              <a:gd name="connsiteY2-6" fmla="*/ 2678430 h 2678430"/>
              <a:gd name="connsiteX3-7" fmla="*/ 0 w 2407920"/>
              <a:gd name="connsiteY3-8" fmla="*/ 2678430 h 2678430"/>
              <a:gd name="connsiteX0-9" fmla="*/ 0 w 2407920"/>
              <a:gd name="connsiteY0-10" fmla="*/ 2640330 h 2640330"/>
              <a:gd name="connsiteX1-11" fmla="*/ 1280160 w 2407920"/>
              <a:gd name="connsiteY1-12" fmla="*/ 0 h 2640330"/>
              <a:gd name="connsiteX2-13" fmla="*/ 2407920 w 2407920"/>
              <a:gd name="connsiteY2-14" fmla="*/ 2640330 h 2640330"/>
              <a:gd name="connsiteX3-15" fmla="*/ 0 w 2407920"/>
              <a:gd name="connsiteY3-16" fmla="*/ 2640330 h 2640330"/>
              <a:gd name="connsiteX0-17" fmla="*/ 0 w 2407920"/>
              <a:gd name="connsiteY0-18" fmla="*/ 2659380 h 2659380"/>
              <a:gd name="connsiteX1-19" fmla="*/ 1261110 w 2407920"/>
              <a:gd name="connsiteY1-20" fmla="*/ 0 h 2659380"/>
              <a:gd name="connsiteX2-21" fmla="*/ 2407920 w 2407920"/>
              <a:gd name="connsiteY2-22" fmla="*/ 2659380 h 2659380"/>
              <a:gd name="connsiteX3-23" fmla="*/ 0 w 2407920"/>
              <a:gd name="connsiteY3-24" fmla="*/ 2659380 h 2659380"/>
              <a:gd name="connsiteX0-25" fmla="*/ 0 w 2407920"/>
              <a:gd name="connsiteY0-26" fmla="*/ 2673894 h 2673894"/>
              <a:gd name="connsiteX1-27" fmla="*/ 1232081 w 2407920"/>
              <a:gd name="connsiteY1-28" fmla="*/ 0 h 2673894"/>
              <a:gd name="connsiteX2-29" fmla="*/ 2407920 w 2407920"/>
              <a:gd name="connsiteY2-30" fmla="*/ 2673894 h 2673894"/>
              <a:gd name="connsiteX3-31" fmla="*/ 0 w 2407920"/>
              <a:gd name="connsiteY3-32" fmla="*/ 2673894 h 2673894"/>
              <a:gd name="connsiteX0-33" fmla="*/ 0 w 2407920"/>
              <a:gd name="connsiteY0-34" fmla="*/ 2688408 h 2688408"/>
              <a:gd name="connsiteX1-35" fmla="*/ 1246595 w 2407920"/>
              <a:gd name="connsiteY1-36" fmla="*/ 0 h 2688408"/>
              <a:gd name="connsiteX2-37" fmla="*/ 2407920 w 2407920"/>
              <a:gd name="connsiteY2-38" fmla="*/ 2688408 h 2688408"/>
              <a:gd name="connsiteX3-39" fmla="*/ 0 w 2407920"/>
              <a:gd name="connsiteY3-40" fmla="*/ 2688408 h 2688408"/>
              <a:gd name="connsiteX0-41" fmla="*/ 0 w 2407920"/>
              <a:gd name="connsiteY0-42" fmla="*/ 2688408 h 2688408"/>
              <a:gd name="connsiteX1-43" fmla="*/ 1231355 w 2407920"/>
              <a:gd name="connsiteY1-44" fmla="*/ 0 h 2688408"/>
              <a:gd name="connsiteX2-45" fmla="*/ 2407920 w 2407920"/>
              <a:gd name="connsiteY2-46" fmla="*/ 2688408 h 2688408"/>
              <a:gd name="connsiteX3-47" fmla="*/ 0 w 2407920"/>
              <a:gd name="connsiteY3-48" fmla="*/ 2688408 h 2688408"/>
              <a:gd name="connsiteX0-49" fmla="*/ 0 w 2407920"/>
              <a:gd name="connsiteY0-50" fmla="*/ 2688408 h 2688408"/>
              <a:gd name="connsiteX1-51" fmla="*/ 1246595 w 2407920"/>
              <a:gd name="connsiteY1-52" fmla="*/ 0 h 2688408"/>
              <a:gd name="connsiteX2-53" fmla="*/ 2407920 w 2407920"/>
              <a:gd name="connsiteY2-54" fmla="*/ 2688408 h 2688408"/>
              <a:gd name="connsiteX3-55" fmla="*/ 0 w 2407920"/>
              <a:gd name="connsiteY3-56" fmla="*/ 2688408 h 2688408"/>
              <a:gd name="connsiteX0-57" fmla="*/ 0 w 2407920"/>
              <a:gd name="connsiteY0-58" fmla="*/ 2688408 h 2688408"/>
              <a:gd name="connsiteX1-59" fmla="*/ 1231355 w 2407920"/>
              <a:gd name="connsiteY1-60" fmla="*/ 0 h 2688408"/>
              <a:gd name="connsiteX2-61" fmla="*/ 2407920 w 2407920"/>
              <a:gd name="connsiteY2-62" fmla="*/ 2688408 h 2688408"/>
              <a:gd name="connsiteX3-63" fmla="*/ 0 w 2407920"/>
              <a:gd name="connsiteY3-64" fmla="*/ 2688408 h 2688408"/>
            </a:gdLst>
            <a:ahLst/>
            <a:cxnLst>
              <a:cxn ang="0">
                <a:pos x="connsiteX0-1" y="connsiteY0-2"/>
              </a:cxn>
              <a:cxn ang="0">
                <a:pos x="connsiteX1-3" y="connsiteY1-4"/>
              </a:cxn>
              <a:cxn ang="0">
                <a:pos x="connsiteX2-5" y="connsiteY2-6"/>
              </a:cxn>
              <a:cxn ang="0">
                <a:pos x="connsiteX3-7" y="connsiteY3-8"/>
              </a:cxn>
            </a:cxnLst>
            <a:rect l="l" t="t" r="r" b="b"/>
            <a:pathLst>
              <a:path w="2407920" h="2688408">
                <a:moveTo>
                  <a:pt x="0" y="2688408"/>
                </a:moveTo>
                <a:lnTo>
                  <a:pt x="1231355" y="0"/>
                </a:lnTo>
                <a:lnTo>
                  <a:pt x="2407920" y="2688408"/>
                </a:lnTo>
                <a:lnTo>
                  <a:pt x="0" y="2688408"/>
                </a:lnTo>
                <a:close/>
              </a:path>
            </a:pathLst>
          </a:custGeom>
          <a:solidFill>
            <a:srgbClr val="0A4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6" name="等腰三角形 5"/>
          <p:cNvSpPr/>
          <p:nvPr/>
        </p:nvSpPr>
        <p:spPr>
          <a:xfrm rot="16200000">
            <a:off x="8993188" y="2044700"/>
            <a:ext cx="5235575" cy="1162050"/>
          </a:xfrm>
          <a:custGeom>
            <a:avLst/>
            <a:gdLst>
              <a:gd name="connsiteX0" fmla="*/ 0 w 5215889"/>
              <a:gd name="connsiteY0" fmla="*/ 1517618 h 1517618"/>
              <a:gd name="connsiteX1" fmla="*/ 2634650 w 5215889"/>
              <a:gd name="connsiteY1" fmla="*/ 0 h 1517618"/>
              <a:gd name="connsiteX2" fmla="*/ 5215889 w 5215889"/>
              <a:gd name="connsiteY2" fmla="*/ 1517618 h 1517618"/>
              <a:gd name="connsiteX3" fmla="*/ 0 w 5215889"/>
              <a:gd name="connsiteY3" fmla="*/ 1517618 h 1517618"/>
              <a:gd name="connsiteX0-1" fmla="*/ 0 w 5215889"/>
              <a:gd name="connsiteY0-2" fmla="*/ 1117565 h 1117565"/>
              <a:gd name="connsiteX1-3" fmla="*/ 2615600 w 5215889"/>
              <a:gd name="connsiteY1-4" fmla="*/ 0 h 1117565"/>
              <a:gd name="connsiteX2-5" fmla="*/ 5215889 w 5215889"/>
              <a:gd name="connsiteY2-6" fmla="*/ 1117565 h 1117565"/>
              <a:gd name="connsiteX3-7" fmla="*/ 0 w 5215889"/>
              <a:gd name="connsiteY3-8" fmla="*/ 1117565 h 1117565"/>
              <a:gd name="connsiteX0-9" fmla="*/ 0 w 5215889"/>
              <a:gd name="connsiteY0-10" fmla="*/ 1117565 h 1117565"/>
              <a:gd name="connsiteX1-11" fmla="*/ 2577500 w 5215889"/>
              <a:gd name="connsiteY1-12" fmla="*/ 0 h 1117565"/>
              <a:gd name="connsiteX2-13" fmla="*/ 5215889 w 5215889"/>
              <a:gd name="connsiteY2-14" fmla="*/ 1117565 h 1117565"/>
              <a:gd name="connsiteX3-15" fmla="*/ 0 w 5215889"/>
              <a:gd name="connsiteY3-16" fmla="*/ 1117565 h 1117565"/>
              <a:gd name="connsiteX0-17" fmla="*/ 0 w 5234939"/>
              <a:gd name="connsiteY0-18" fmla="*/ 1117565 h 1117565"/>
              <a:gd name="connsiteX1-19" fmla="*/ 2577500 w 5234939"/>
              <a:gd name="connsiteY1-20" fmla="*/ 0 h 1117565"/>
              <a:gd name="connsiteX2-21" fmla="*/ 5234939 w 5234939"/>
              <a:gd name="connsiteY2-22" fmla="*/ 1117565 h 1117565"/>
              <a:gd name="connsiteX3-23" fmla="*/ 0 w 5234939"/>
              <a:gd name="connsiteY3-24" fmla="*/ 1117565 h 1117565"/>
              <a:gd name="connsiteX0-25" fmla="*/ 0 w 5234939"/>
              <a:gd name="connsiteY0-26" fmla="*/ 1146594 h 1146594"/>
              <a:gd name="connsiteX1-27" fmla="*/ 2577500 w 5234939"/>
              <a:gd name="connsiteY1-28" fmla="*/ 0 h 1146594"/>
              <a:gd name="connsiteX2-29" fmla="*/ 5234939 w 5234939"/>
              <a:gd name="connsiteY2-30" fmla="*/ 1146594 h 1146594"/>
              <a:gd name="connsiteX3-31" fmla="*/ 0 w 5234939"/>
              <a:gd name="connsiteY3-32" fmla="*/ 1146594 h 1146594"/>
              <a:gd name="connsiteX0-33" fmla="*/ 0 w 5205910"/>
              <a:gd name="connsiteY0-34" fmla="*/ 1146597 h 1146597"/>
              <a:gd name="connsiteX1-35" fmla="*/ 2548471 w 5205910"/>
              <a:gd name="connsiteY1-36" fmla="*/ 0 h 1146597"/>
              <a:gd name="connsiteX2-37" fmla="*/ 5205910 w 5205910"/>
              <a:gd name="connsiteY2-38" fmla="*/ 1146594 h 1146597"/>
              <a:gd name="connsiteX3-39" fmla="*/ 0 w 5205910"/>
              <a:gd name="connsiteY3-40" fmla="*/ 1146597 h 1146597"/>
              <a:gd name="connsiteX0-41" fmla="*/ 0 w 5205910"/>
              <a:gd name="connsiteY0-42" fmla="*/ 1161834 h 1161834"/>
              <a:gd name="connsiteX1-43" fmla="*/ 2548471 w 5205910"/>
              <a:gd name="connsiteY1-44" fmla="*/ 0 h 1161834"/>
              <a:gd name="connsiteX2-45" fmla="*/ 5205910 w 5205910"/>
              <a:gd name="connsiteY2-46" fmla="*/ 1161831 h 1161834"/>
              <a:gd name="connsiteX3-47" fmla="*/ 0 w 5205910"/>
              <a:gd name="connsiteY3-48" fmla="*/ 1161834 h 1161834"/>
              <a:gd name="connsiteX0-49" fmla="*/ 0 w 5236390"/>
              <a:gd name="connsiteY0-50" fmla="*/ 1177074 h 1177074"/>
              <a:gd name="connsiteX1-51" fmla="*/ 2578951 w 5236390"/>
              <a:gd name="connsiteY1-52" fmla="*/ 0 h 1177074"/>
              <a:gd name="connsiteX2-53" fmla="*/ 5236390 w 5236390"/>
              <a:gd name="connsiteY2-54" fmla="*/ 1161831 h 1177074"/>
              <a:gd name="connsiteX3-55" fmla="*/ 0 w 5236390"/>
              <a:gd name="connsiteY3-56" fmla="*/ 1177074 h 1177074"/>
              <a:gd name="connsiteX0-57" fmla="*/ 0 w 5236390"/>
              <a:gd name="connsiteY0-58" fmla="*/ 1177074 h 1177074"/>
              <a:gd name="connsiteX1-59" fmla="*/ 2563711 w 5236390"/>
              <a:gd name="connsiteY1-60" fmla="*/ 0 h 1177074"/>
              <a:gd name="connsiteX2-61" fmla="*/ 5236390 w 5236390"/>
              <a:gd name="connsiteY2-62" fmla="*/ 1161831 h 1177074"/>
              <a:gd name="connsiteX3-63" fmla="*/ 0 w 5236390"/>
              <a:gd name="connsiteY3-64" fmla="*/ 1177074 h 1177074"/>
              <a:gd name="connsiteX0-65" fmla="*/ 0 w 5236390"/>
              <a:gd name="connsiteY0-66" fmla="*/ 1146594 h 1146594"/>
              <a:gd name="connsiteX1-67" fmla="*/ 2578951 w 5236390"/>
              <a:gd name="connsiteY1-68" fmla="*/ 0 h 1146594"/>
              <a:gd name="connsiteX2-69" fmla="*/ 5236390 w 5236390"/>
              <a:gd name="connsiteY2-70" fmla="*/ 1131351 h 1146594"/>
              <a:gd name="connsiteX3-71" fmla="*/ 0 w 5236390"/>
              <a:gd name="connsiteY3-72" fmla="*/ 1146594 h 1146594"/>
              <a:gd name="connsiteX0-73" fmla="*/ 0 w 5236390"/>
              <a:gd name="connsiteY0-74" fmla="*/ 1177074 h 1177074"/>
              <a:gd name="connsiteX1-75" fmla="*/ 2563711 w 5236390"/>
              <a:gd name="connsiteY1-76" fmla="*/ 0 h 1177074"/>
              <a:gd name="connsiteX2-77" fmla="*/ 5236390 w 5236390"/>
              <a:gd name="connsiteY2-78" fmla="*/ 1161831 h 1177074"/>
              <a:gd name="connsiteX3-79" fmla="*/ 0 w 5236390"/>
              <a:gd name="connsiteY3-80" fmla="*/ 1177074 h 1177074"/>
              <a:gd name="connsiteX0-81" fmla="*/ 0 w 5236390"/>
              <a:gd name="connsiteY0-82" fmla="*/ 1161834 h 1161834"/>
              <a:gd name="connsiteX1-83" fmla="*/ 2563711 w 5236390"/>
              <a:gd name="connsiteY1-84" fmla="*/ 0 h 1161834"/>
              <a:gd name="connsiteX2-85" fmla="*/ 5236390 w 5236390"/>
              <a:gd name="connsiteY2-86" fmla="*/ 1161831 h 1161834"/>
              <a:gd name="connsiteX3-87" fmla="*/ 0 w 5236390"/>
              <a:gd name="connsiteY3-88" fmla="*/ 1161834 h 1161834"/>
            </a:gdLst>
            <a:ahLst/>
            <a:cxnLst>
              <a:cxn ang="0">
                <a:pos x="connsiteX0-1" y="connsiteY0-2"/>
              </a:cxn>
              <a:cxn ang="0">
                <a:pos x="connsiteX1-3" y="connsiteY1-4"/>
              </a:cxn>
              <a:cxn ang="0">
                <a:pos x="connsiteX2-5" y="connsiteY2-6"/>
              </a:cxn>
              <a:cxn ang="0">
                <a:pos x="connsiteX3-7" y="connsiteY3-8"/>
              </a:cxn>
            </a:cxnLst>
            <a:rect l="l" t="t" r="r" b="b"/>
            <a:pathLst>
              <a:path w="5236390" h="1161834">
                <a:moveTo>
                  <a:pt x="0" y="1161834"/>
                </a:moveTo>
                <a:lnTo>
                  <a:pt x="2563711" y="0"/>
                </a:lnTo>
                <a:lnTo>
                  <a:pt x="5236390" y="1161831"/>
                </a:lnTo>
                <a:lnTo>
                  <a:pt x="0" y="1161834"/>
                </a:lnTo>
                <a:close/>
              </a:path>
            </a:pathLst>
          </a:custGeom>
          <a:solidFill>
            <a:srgbClr val="018D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9" name="等腰三角形 4"/>
          <p:cNvSpPr/>
          <p:nvPr/>
        </p:nvSpPr>
        <p:spPr>
          <a:xfrm flipH="1">
            <a:off x="6780213" y="5057775"/>
            <a:ext cx="1651000" cy="1822450"/>
          </a:xfrm>
          <a:custGeom>
            <a:avLst/>
            <a:gdLst>
              <a:gd name="connsiteX0" fmla="*/ 0 w 2407920"/>
              <a:gd name="connsiteY0" fmla="*/ 3383280 h 3383280"/>
              <a:gd name="connsiteX1" fmla="*/ 1203960 w 2407920"/>
              <a:gd name="connsiteY1" fmla="*/ 0 h 3383280"/>
              <a:gd name="connsiteX2" fmla="*/ 2407920 w 2407920"/>
              <a:gd name="connsiteY2" fmla="*/ 3383280 h 3383280"/>
              <a:gd name="connsiteX3" fmla="*/ 0 w 2407920"/>
              <a:gd name="connsiteY3" fmla="*/ 3383280 h 3383280"/>
              <a:gd name="connsiteX0-1" fmla="*/ 0 w 2407920"/>
              <a:gd name="connsiteY0-2" fmla="*/ 2678430 h 2678430"/>
              <a:gd name="connsiteX1-3" fmla="*/ 1242060 w 2407920"/>
              <a:gd name="connsiteY1-4" fmla="*/ 0 h 2678430"/>
              <a:gd name="connsiteX2-5" fmla="*/ 2407920 w 2407920"/>
              <a:gd name="connsiteY2-6" fmla="*/ 2678430 h 2678430"/>
              <a:gd name="connsiteX3-7" fmla="*/ 0 w 2407920"/>
              <a:gd name="connsiteY3-8" fmla="*/ 2678430 h 2678430"/>
              <a:gd name="connsiteX0-9" fmla="*/ 0 w 2407920"/>
              <a:gd name="connsiteY0-10" fmla="*/ 2640330 h 2640330"/>
              <a:gd name="connsiteX1-11" fmla="*/ 1280160 w 2407920"/>
              <a:gd name="connsiteY1-12" fmla="*/ 0 h 2640330"/>
              <a:gd name="connsiteX2-13" fmla="*/ 2407920 w 2407920"/>
              <a:gd name="connsiteY2-14" fmla="*/ 2640330 h 2640330"/>
              <a:gd name="connsiteX3-15" fmla="*/ 0 w 2407920"/>
              <a:gd name="connsiteY3-16" fmla="*/ 2640330 h 2640330"/>
              <a:gd name="connsiteX0-17" fmla="*/ 0 w 2407920"/>
              <a:gd name="connsiteY0-18" fmla="*/ 2659380 h 2659380"/>
              <a:gd name="connsiteX1-19" fmla="*/ 1261110 w 2407920"/>
              <a:gd name="connsiteY1-20" fmla="*/ 0 h 2659380"/>
              <a:gd name="connsiteX2-21" fmla="*/ 2407920 w 2407920"/>
              <a:gd name="connsiteY2-22" fmla="*/ 2659380 h 2659380"/>
              <a:gd name="connsiteX3-23" fmla="*/ 0 w 2407920"/>
              <a:gd name="connsiteY3-24" fmla="*/ 2659380 h 2659380"/>
            </a:gdLst>
            <a:ahLst/>
            <a:cxnLst>
              <a:cxn ang="0">
                <a:pos x="connsiteX0-1" y="connsiteY0-2"/>
              </a:cxn>
              <a:cxn ang="0">
                <a:pos x="connsiteX1-3" y="connsiteY1-4"/>
              </a:cxn>
              <a:cxn ang="0">
                <a:pos x="connsiteX2-5" y="connsiteY2-6"/>
              </a:cxn>
              <a:cxn ang="0">
                <a:pos x="connsiteX3-7" y="connsiteY3-8"/>
              </a:cxn>
            </a:cxnLst>
            <a:rect l="l" t="t" r="r" b="b"/>
            <a:pathLst>
              <a:path w="2407920" h="2659380">
                <a:moveTo>
                  <a:pt x="0" y="2659380"/>
                </a:moveTo>
                <a:lnTo>
                  <a:pt x="1261110" y="0"/>
                </a:lnTo>
                <a:lnTo>
                  <a:pt x="2407920" y="2659380"/>
                </a:lnTo>
                <a:lnTo>
                  <a:pt x="0" y="2659380"/>
                </a:lnTo>
                <a:close/>
              </a:path>
            </a:pathLst>
          </a:custGeom>
          <a:solidFill>
            <a:srgbClr val="0A4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defRPr/>
            </a:pPr>
            <a:endParaRPr lang="zh-CN" altLang="en-US" sz="1800">
              <a:solidFill>
                <a:prstClr val="white"/>
              </a:solidFill>
            </a:endParaRPr>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rcRect t="16082" r="843" b="14583"/>
          <a:stretch>
            <a:fillRect/>
          </a:stretch>
        </p:blipFill>
        <p:spPr>
          <a:xfrm>
            <a:off x="5220539" y="11428"/>
            <a:ext cx="6971461" cy="6893583"/>
          </a:xfrm>
          <a:custGeom>
            <a:avLst/>
            <a:gdLst>
              <a:gd name="connsiteX0" fmla="*/ 4595947 w 6990511"/>
              <a:gd name="connsiteY0" fmla="*/ 0 h 6912421"/>
              <a:gd name="connsiteX1" fmla="*/ 6987535 w 6990511"/>
              <a:gd name="connsiteY1" fmla="*/ 5296709 h 6912421"/>
              <a:gd name="connsiteX2" fmla="*/ 6990511 w 6990511"/>
              <a:gd name="connsiteY2" fmla="*/ 6868878 h 6912421"/>
              <a:gd name="connsiteX3" fmla="*/ 3219194 w 6990511"/>
              <a:gd name="connsiteY3" fmla="*/ 6912421 h 6912421"/>
              <a:gd name="connsiteX4" fmla="*/ 0 w 6990511"/>
              <a:gd name="connsiteY4" fmla="*/ 13510 h 6912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0511" h="6912421">
                <a:moveTo>
                  <a:pt x="4595947" y="0"/>
                </a:moveTo>
                <a:lnTo>
                  <a:pt x="6987535" y="5296709"/>
                </a:lnTo>
                <a:lnTo>
                  <a:pt x="6990511" y="6868878"/>
                </a:lnTo>
                <a:lnTo>
                  <a:pt x="3219194" y="6912421"/>
                </a:lnTo>
                <a:lnTo>
                  <a:pt x="0" y="13510"/>
                </a:lnTo>
                <a:close/>
              </a:path>
            </a:pathLst>
          </a:custGeom>
        </p:spPr>
      </p:pic>
      <p:cxnSp>
        <p:nvCxnSpPr>
          <p:cNvPr id="8" name="直接连接符 7"/>
          <p:cNvCxnSpPr>
            <a:stCxn id="17" idx="4"/>
            <a:endCxn id="17" idx="3"/>
          </p:cNvCxnSpPr>
          <p:nvPr/>
        </p:nvCxnSpPr>
        <p:spPr>
          <a:xfrm>
            <a:off x="5220539" y="24901"/>
            <a:ext cx="3210421" cy="6880110"/>
          </a:xfrm>
          <a:prstGeom prst="line">
            <a:avLst/>
          </a:prstGeom>
          <a:ln w="60325">
            <a:solidFill>
              <a:srgbClr val="FFC000"/>
            </a:solidFill>
          </a:ln>
        </p:spPr>
        <p:style>
          <a:lnRef idx="1">
            <a:schemeClr val="accent1"/>
          </a:lnRef>
          <a:fillRef idx="0">
            <a:schemeClr val="accent1"/>
          </a:fillRef>
          <a:effectRef idx="0">
            <a:schemeClr val="accent1"/>
          </a:effectRef>
          <a:fontRef idx="minor">
            <a:schemeClr val="tx1"/>
          </a:fontRef>
        </p:style>
      </p:cxnSp>
      <p:sp>
        <p:nvSpPr>
          <p:cNvPr id="4103" name="矩形 22"/>
          <p:cNvSpPr/>
          <p:nvPr/>
        </p:nvSpPr>
        <p:spPr>
          <a:xfrm>
            <a:off x="344488" y="3957638"/>
            <a:ext cx="6056312" cy="1465016"/>
          </a:xfrm>
          <a:prstGeom prst="rect">
            <a:avLst/>
          </a:prstGeom>
          <a:noFill/>
          <a:ln w="9525">
            <a:noFill/>
          </a:ln>
        </p:spPr>
        <p:txBody>
          <a:bodyPr wrap="square" lIns="0" tIns="0" rIns="0" bIns="0">
            <a:spAutoFit/>
          </a:bodyPr>
          <a:lstStyle/>
          <a:p>
            <a:pPr algn="ctr" defTabSz="1216025" eaLnBrk="1" hangingPunct="1">
              <a:lnSpc>
                <a:spcPct val="120000"/>
              </a:lnSpc>
              <a:spcBef>
                <a:spcPct val="20000"/>
              </a:spcBef>
            </a:pPr>
            <a:r>
              <a:rPr lang="es-ES" altLang="zh-CN" sz="1400" dirty="0">
                <a:solidFill>
                  <a:srgbClr val="000000"/>
                </a:solidFill>
                <a:latin typeface="Microsoft YaHei" panose="020B0503020204020204" pitchFamily="34" charset="-122"/>
                <a:ea typeface="Microsoft YaHei" panose="020B0503020204020204" pitchFamily="34" charset="-122"/>
                <a:sym typeface="Arial" panose="020B0604020202020204" pitchFamily="34" charset="0"/>
              </a:rPr>
              <a:t>ESTUDIANTES:</a:t>
            </a:r>
          </a:p>
          <a:p>
            <a:pPr algn="ctr" defTabSz="1216025" eaLnBrk="1" hangingPunct="1">
              <a:lnSpc>
                <a:spcPct val="120000"/>
              </a:lnSpc>
              <a:spcBef>
                <a:spcPct val="20000"/>
              </a:spcBef>
            </a:pPr>
            <a:r>
              <a:rPr lang="es-ES" altLang="zh-CN" sz="1400" dirty="0">
                <a:solidFill>
                  <a:srgbClr val="000000"/>
                </a:solidFill>
                <a:latin typeface="Microsoft YaHei" panose="020B0503020204020204" pitchFamily="34" charset="-122"/>
                <a:ea typeface="Microsoft YaHei" panose="020B0503020204020204" pitchFamily="34" charset="-122"/>
                <a:sym typeface="Arial" panose="020B0604020202020204" pitchFamily="34" charset="0"/>
              </a:rPr>
              <a:t>MARCOS ANTONIO MARTINEZ VASQUEZ</a:t>
            </a:r>
          </a:p>
          <a:p>
            <a:pPr algn="ctr" defTabSz="1216025" eaLnBrk="1" hangingPunct="1">
              <a:lnSpc>
                <a:spcPct val="120000"/>
              </a:lnSpc>
              <a:spcBef>
                <a:spcPct val="20000"/>
              </a:spcBef>
            </a:pPr>
            <a:r>
              <a:rPr lang="es-ES" altLang="zh-CN" sz="1400" dirty="0">
                <a:solidFill>
                  <a:srgbClr val="000000"/>
                </a:solidFill>
                <a:latin typeface="Microsoft YaHei" panose="020B0503020204020204" pitchFamily="34" charset="-122"/>
                <a:ea typeface="Microsoft YaHei" panose="020B0503020204020204" pitchFamily="34" charset="-122"/>
                <a:sym typeface="Arial" panose="020B0604020202020204" pitchFamily="34" charset="0"/>
              </a:rPr>
              <a:t>BORIS RICARDO MIRANDA AYALA</a:t>
            </a:r>
          </a:p>
          <a:p>
            <a:pPr algn="ctr" defTabSz="1216025" eaLnBrk="1" hangingPunct="1">
              <a:lnSpc>
                <a:spcPct val="120000"/>
              </a:lnSpc>
              <a:spcBef>
                <a:spcPct val="20000"/>
              </a:spcBef>
            </a:pPr>
            <a:r>
              <a:rPr lang="es-ES" altLang="zh-CN" sz="1400" dirty="0">
                <a:solidFill>
                  <a:srgbClr val="000000"/>
                </a:solidFill>
                <a:latin typeface="Microsoft YaHei" panose="020B0503020204020204" pitchFamily="34" charset="-122"/>
                <a:ea typeface="Microsoft YaHei" panose="020B0503020204020204" pitchFamily="34" charset="-122"/>
                <a:sym typeface="Arial" panose="020B0604020202020204" pitchFamily="34" charset="0"/>
              </a:rPr>
              <a:t>EUNICE ABIGAIL PINEDA HENRÍQUEZ</a:t>
            </a:r>
          </a:p>
          <a:p>
            <a:pPr defTabSz="1216025" eaLnBrk="1" hangingPunct="1">
              <a:lnSpc>
                <a:spcPct val="120000"/>
              </a:lnSpc>
              <a:spcBef>
                <a:spcPct val="20000"/>
              </a:spcBef>
            </a:pPr>
            <a:endParaRPr lang="es-ES" altLang="zh-CN" sz="1400" dirty="0">
              <a:solidFill>
                <a:srgbClr val="000000"/>
              </a:solidFill>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21" name="任意多边形 20"/>
          <p:cNvSpPr/>
          <p:nvPr/>
        </p:nvSpPr>
        <p:spPr>
          <a:xfrm>
            <a:off x="0" y="2098675"/>
            <a:ext cx="7361238" cy="1520825"/>
          </a:xfrm>
          <a:custGeom>
            <a:avLst/>
            <a:gdLst>
              <a:gd name="connsiteX0" fmla="*/ 0 w 6027705"/>
              <a:gd name="connsiteY0" fmla="*/ 0 h 2187298"/>
              <a:gd name="connsiteX1" fmla="*/ 5078202 w 6027705"/>
              <a:gd name="connsiteY1" fmla="*/ 0 h 2187298"/>
              <a:gd name="connsiteX2" fmla="*/ 6027705 w 6027705"/>
              <a:gd name="connsiteY2" fmla="*/ 2131321 h 2187298"/>
              <a:gd name="connsiteX3" fmla="*/ 6027705 w 6027705"/>
              <a:gd name="connsiteY3" fmla="*/ 2187298 h 2187298"/>
              <a:gd name="connsiteX4" fmla="*/ 0 w 6027705"/>
              <a:gd name="connsiteY4" fmla="*/ 2187298 h 2187298"/>
              <a:gd name="connsiteX0-1" fmla="*/ 0 w 6027705"/>
              <a:gd name="connsiteY0-2" fmla="*/ 0 h 2187298"/>
              <a:gd name="connsiteX1-3" fmla="*/ 5287752 w 6027705"/>
              <a:gd name="connsiteY1-4" fmla="*/ 0 h 2187298"/>
              <a:gd name="connsiteX2-5" fmla="*/ 6027705 w 6027705"/>
              <a:gd name="connsiteY2-6" fmla="*/ 2131321 h 2187298"/>
              <a:gd name="connsiteX3-7" fmla="*/ 6027705 w 6027705"/>
              <a:gd name="connsiteY3-8" fmla="*/ 2187298 h 2187298"/>
              <a:gd name="connsiteX4-9" fmla="*/ 0 w 6027705"/>
              <a:gd name="connsiteY4-10" fmla="*/ 2187298 h 2187298"/>
              <a:gd name="connsiteX5" fmla="*/ 0 w 6027705"/>
              <a:gd name="connsiteY5" fmla="*/ 0 h 2187298"/>
              <a:gd name="connsiteX0-11" fmla="*/ 0 w 6027705"/>
              <a:gd name="connsiteY0-12" fmla="*/ 0 h 2187298"/>
              <a:gd name="connsiteX1-13" fmla="*/ 5468134 w 6027705"/>
              <a:gd name="connsiteY1-14" fmla="*/ 0 h 2187298"/>
              <a:gd name="connsiteX2-15" fmla="*/ 6027705 w 6027705"/>
              <a:gd name="connsiteY2-16" fmla="*/ 2131321 h 2187298"/>
              <a:gd name="connsiteX3-17" fmla="*/ 6027705 w 6027705"/>
              <a:gd name="connsiteY3-18" fmla="*/ 2187298 h 2187298"/>
              <a:gd name="connsiteX4-19" fmla="*/ 0 w 6027705"/>
              <a:gd name="connsiteY4-20" fmla="*/ 2187298 h 2187298"/>
              <a:gd name="connsiteX5-21" fmla="*/ 0 w 6027705"/>
              <a:gd name="connsiteY5-22" fmla="*/ 0 h 218729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6027705" h="2187298">
                <a:moveTo>
                  <a:pt x="0" y="0"/>
                </a:moveTo>
                <a:lnTo>
                  <a:pt x="5468134" y="0"/>
                </a:lnTo>
                <a:lnTo>
                  <a:pt x="6027705" y="2131321"/>
                </a:lnTo>
                <a:lnTo>
                  <a:pt x="6027705" y="2187298"/>
                </a:lnTo>
                <a:lnTo>
                  <a:pt x="0" y="2187298"/>
                </a:lnTo>
                <a:lnTo>
                  <a:pt x="0" y="0"/>
                </a:lnTo>
                <a:close/>
              </a:path>
            </a:pathLst>
          </a:custGeom>
          <a:solidFill>
            <a:srgbClr val="018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106" name="文本框 36"/>
          <p:cNvSpPr txBox="1"/>
          <p:nvPr/>
        </p:nvSpPr>
        <p:spPr>
          <a:xfrm>
            <a:off x="1" y="2258922"/>
            <a:ext cx="7044744" cy="1138773"/>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gn="ctr">
              <a:lnSpc>
                <a:spcPct val="100000"/>
              </a:lnSpc>
              <a:spcBef>
                <a:spcPct val="0"/>
              </a:spcBef>
              <a:buNone/>
            </a:pPr>
            <a:r>
              <a:rPr lang="es-ES" altLang="zh-CN" sz="1700" dirty="0">
                <a:solidFill>
                  <a:prstClr val="white"/>
                </a:solidFill>
                <a:latin typeface="YouYuan"/>
                <a:ea typeface="Microsoft YaHei" panose="020B0503020204020204" pitchFamily="34" charset="-122"/>
              </a:rPr>
              <a:t>SISTEMA INFORMÁTICO EN AMBIENTE WEB PARA LA GESTIÓN DE RESERVA DE PAQUETES TURÍSTICOS Y ASESORÍA MIGRATORIA EN LA AGENCIA DE VIAJES MARTÍNEZ TRAVEL &amp; TOURS DEL MUNICIPIO DE SAN VICENTE.</a:t>
            </a:r>
            <a:endParaRPr lang="zh-CN" altLang="en-US" sz="1700" dirty="0">
              <a:solidFill>
                <a:prstClr val="white"/>
              </a:solidFill>
              <a:latin typeface="YouYuan"/>
              <a:ea typeface="Microsoft YaHei" panose="020B0503020204020204" pitchFamily="34" charset="-122"/>
            </a:endParaRPr>
          </a:p>
        </p:txBody>
      </p:sp>
    </p:spTree>
    <p:extLst>
      <p:ext uri="{BB962C8B-B14F-4D97-AF65-F5344CB8AC3E}">
        <p14:creationId xmlns:p14="http://schemas.microsoft.com/office/powerpoint/2010/main" val="22506343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p:cNvPicPr>
            <a:picLocks noChangeAspect="1"/>
          </p:cNvPicPr>
          <p:nvPr/>
        </p:nvPicPr>
        <p:blipFill rotWithShape="1">
          <a:blip r:embed="rId2" cstate="print"/>
          <a:srcRect l="29055" r="31609"/>
          <a:stretch>
            <a:fillRect/>
          </a:stretch>
        </p:blipFill>
        <p:spPr>
          <a:xfrm>
            <a:off x="233149" y="0"/>
            <a:ext cx="4046484" cy="6858000"/>
          </a:xfrm>
          <a:prstGeom prst="rect">
            <a:avLst/>
          </a:prstGeom>
        </p:spPr>
      </p:pic>
      <p:sp>
        <p:nvSpPr>
          <p:cNvPr id="22" name="矩形"/>
          <p:cNvSpPr/>
          <p:nvPr/>
        </p:nvSpPr>
        <p:spPr>
          <a:xfrm>
            <a:off x="374336" y="113458"/>
            <a:ext cx="3764110" cy="6150531"/>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33" name="任意多边形"/>
          <p:cNvSpPr/>
          <p:nvPr/>
        </p:nvSpPr>
        <p:spPr>
          <a:xfrm>
            <a:off x="3526403" y="688136"/>
            <a:ext cx="5372226" cy="909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34" name="任意多边形"/>
          <p:cNvSpPr/>
          <p:nvPr/>
        </p:nvSpPr>
        <p:spPr>
          <a:xfrm>
            <a:off x="8999215" y="688136"/>
            <a:ext cx="331413" cy="909436"/>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3" name="矩形"/>
          <p:cNvSpPr/>
          <p:nvPr/>
        </p:nvSpPr>
        <p:spPr>
          <a:xfrm>
            <a:off x="233149" y="6426000"/>
            <a:ext cx="4046484" cy="4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4775" eaLnBrk="1" hangingPunct="1">
              <a:lnSpc>
                <a:spcPct val="150000"/>
              </a:lnSpc>
              <a:defRPr/>
            </a:pPr>
            <a:endParaRPr lang="en-US" sz="1705" dirty="0">
              <a:solidFill>
                <a:prstClr val="white"/>
              </a:solidFill>
              <a:latin typeface="Arial" panose="020B0604020202020204" pitchFamily="34" charset="0"/>
              <a:sym typeface="Arial" panose="020B0604020202020204" pitchFamily="34" charset="0"/>
            </a:endParaRPr>
          </a:p>
        </p:txBody>
      </p:sp>
      <p:sp>
        <p:nvSpPr>
          <p:cNvPr id="12" name="标题"/>
          <p:cNvSpPr/>
          <p:nvPr/>
        </p:nvSpPr>
        <p:spPr>
          <a:xfrm>
            <a:off x="3799781" y="827383"/>
            <a:ext cx="4980151" cy="629920"/>
          </a:xfrm>
          <a:prstGeom prst="rect">
            <a:avLst/>
          </a:prstGeom>
        </p:spPr>
        <p:txBody>
          <a:bodyPr wrap="square">
            <a:spAutoFit/>
          </a:bodyPr>
          <a:lstStyle/>
          <a:p>
            <a:pPr algn="ctr" defTabSz="914400" eaLnBrk="1" fontAlgn="auto" hangingPunct="1">
              <a:spcBef>
                <a:spcPts val="0"/>
              </a:spcBef>
              <a:spcAft>
                <a:spcPts val="0"/>
              </a:spcAft>
            </a:pPr>
            <a:r>
              <a:rPr lang="en-US" altLang="zh-CN" sz="3500" dirty="0" smtClean="0">
                <a:solidFill>
                  <a:prstClr val="white"/>
                </a:solidFill>
                <a:latin typeface="微软雅黑"/>
                <a:ea typeface="微软雅黑"/>
                <a:sym typeface="+mn-ea"/>
              </a:rPr>
              <a:t>BENEFICIARIOS:</a:t>
            </a:r>
            <a:endParaRPr lang="en-US" altLang="zh-CN" sz="3500" b="1" spc="250" dirty="0">
              <a:solidFill>
                <a:prstClr val="white"/>
              </a:solidFill>
              <a:latin typeface="微软雅黑"/>
              <a:ea typeface="微软雅黑"/>
              <a:sym typeface="+mn-ea"/>
            </a:endParaRPr>
          </a:p>
        </p:txBody>
      </p:sp>
      <p:sp>
        <p:nvSpPr>
          <p:cNvPr id="49" name="任意多边形 13"/>
          <p:cNvSpPr/>
          <p:nvPr/>
        </p:nvSpPr>
        <p:spPr>
          <a:xfrm flipH="1">
            <a:off x="6085658" y="3600595"/>
            <a:ext cx="503238" cy="1152525"/>
          </a:xfrm>
          <a:custGeom>
            <a:avLst/>
            <a:gdLst>
              <a:gd name="connsiteX0" fmla="*/ 374574 w 374574"/>
              <a:gd name="connsiteY0" fmla="*/ 2291509 h 2291509"/>
              <a:gd name="connsiteX1" fmla="*/ 374574 w 374574"/>
              <a:gd name="connsiteY1" fmla="*/ 0 h 2291509"/>
              <a:gd name="connsiteX2" fmla="*/ 0 w 374574"/>
              <a:gd name="connsiteY2" fmla="*/ 0 h 2291509"/>
            </a:gdLst>
            <a:ahLst/>
            <a:cxnLst>
              <a:cxn ang="0">
                <a:pos x="connsiteX0" y="connsiteY0"/>
              </a:cxn>
              <a:cxn ang="0">
                <a:pos x="connsiteX1" y="connsiteY1"/>
              </a:cxn>
              <a:cxn ang="0">
                <a:pos x="connsiteX2" y="connsiteY2"/>
              </a:cxn>
            </a:cxnLst>
            <a:rect l="l" t="t" r="r" b="b"/>
            <a:pathLst>
              <a:path w="374574" h="2291509">
                <a:moveTo>
                  <a:pt x="374574" y="2291509"/>
                </a:moveTo>
                <a:lnTo>
                  <a:pt x="374574" y="0"/>
                </a:lnTo>
                <a:lnTo>
                  <a:pt x="0" y="0"/>
                </a:lnTo>
              </a:path>
            </a:pathLst>
          </a:custGeom>
          <a:ln>
            <a:headEnd type="oval"/>
            <a:tailEnd type="oval" w="med" len="med"/>
          </a:ln>
        </p:spPr>
        <p:style>
          <a:lnRef idx="1">
            <a:schemeClr val="accent1"/>
          </a:lnRef>
          <a:fillRef idx="0">
            <a:schemeClr val="accent1"/>
          </a:fillRef>
          <a:effectRef idx="0">
            <a:schemeClr val="accent1"/>
          </a:effectRef>
          <a:fontRef idx="minor">
            <a:schemeClr val="tx1"/>
          </a:fontRef>
        </p:style>
        <p:txBody>
          <a:bodyPr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70C0"/>
              </a:solidFill>
              <a:effectLst/>
              <a:uLnTx/>
              <a:uFillTx/>
              <a:latin typeface="+mn-lt"/>
              <a:ea typeface="+mn-ea"/>
              <a:cs typeface="+mn-cs"/>
            </a:endParaRPr>
          </a:p>
        </p:txBody>
      </p:sp>
      <p:sp>
        <p:nvSpPr>
          <p:cNvPr id="50" name="Freeform 7"/>
          <p:cNvSpPr/>
          <p:nvPr/>
        </p:nvSpPr>
        <p:spPr bwMode="auto">
          <a:xfrm>
            <a:off x="5428433" y="4422920"/>
            <a:ext cx="3284538" cy="919163"/>
          </a:xfrm>
          <a:custGeom>
            <a:avLst/>
            <a:gdLst>
              <a:gd name="T0" fmla="*/ 160 w 1128"/>
              <a:gd name="T1" fmla="*/ 42 h 230"/>
              <a:gd name="T2" fmla="*/ 0 w 1128"/>
              <a:gd name="T3" fmla="*/ 104 h 230"/>
              <a:gd name="T4" fmla="*/ 410 w 1128"/>
              <a:gd name="T5" fmla="*/ 224 h 230"/>
              <a:gd name="T6" fmla="*/ 952 w 1128"/>
              <a:gd name="T7" fmla="*/ 142 h 230"/>
              <a:gd name="T8" fmla="*/ 1028 w 1128"/>
              <a:gd name="T9" fmla="*/ 178 h 230"/>
              <a:gd name="T10" fmla="*/ 1128 w 1128"/>
              <a:gd name="T11" fmla="*/ 0 h 230"/>
              <a:gd name="T12" fmla="*/ 730 w 1128"/>
              <a:gd name="T13" fmla="*/ 24 h 230"/>
              <a:gd name="T14" fmla="*/ 800 w 1128"/>
              <a:gd name="T15" fmla="*/ 66 h 230"/>
              <a:gd name="T16" fmla="*/ 504 w 1128"/>
              <a:gd name="T17" fmla="*/ 112 h 230"/>
              <a:gd name="T18" fmla="*/ 160 w 1128"/>
              <a:gd name="T19" fmla="*/ 42 h 230"/>
              <a:gd name="connsiteX0" fmla="*/ 837 w 10686"/>
              <a:gd name="connsiteY0" fmla="*/ 731 h 9762"/>
              <a:gd name="connsiteX1" fmla="*/ 686 w 10686"/>
              <a:gd name="connsiteY1" fmla="*/ 4522 h 9762"/>
              <a:gd name="connsiteX2" fmla="*/ 4321 w 10686"/>
              <a:gd name="connsiteY2" fmla="*/ 9739 h 9762"/>
              <a:gd name="connsiteX3" fmla="*/ 9126 w 10686"/>
              <a:gd name="connsiteY3" fmla="*/ 6174 h 9762"/>
              <a:gd name="connsiteX4" fmla="*/ 9799 w 10686"/>
              <a:gd name="connsiteY4" fmla="*/ 7739 h 9762"/>
              <a:gd name="connsiteX5" fmla="*/ 10686 w 10686"/>
              <a:gd name="connsiteY5" fmla="*/ 0 h 9762"/>
              <a:gd name="connsiteX6" fmla="*/ 7158 w 10686"/>
              <a:gd name="connsiteY6" fmla="*/ 1043 h 9762"/>
              <a:gd name="connsiteX7" fmla="*/ 7778 w 10686"/>
              <a:gd name="connsiteY7" fmla="*/ 2870 h 9762"/>
              <a:gd name="connsiteX8" fmla="*/ 5154 w 10686"/>
              <a:gd name="connsiteY8" fmla="*/ 4870 h 9762"/>
              <a:gd name="connsiteX9" fmla="*/ 837 w 10686"/>
              <a:gd name="connsiteY9" fmla="*/ 731 h 9762"/>
              <a:gd name="connsiteX0-1" fmla="*/ 374 w 9591"/>
              <a:gd name="connsiteY0-2" fmla="*/ 749 h 10000"/>
              <a:gd name="connsiteX1-3" fmla="*/ 233 w 9591"/>
              <a:gd name="connsiteY1-4" fmla="*/ 4632 h 10000"/>
              <a:gd name="connsiteX2-5" fmla="*/ 3635 w 9591"/>
              <a:gd name="connsiteY2-6" fmla="*/ 9976 h 10000"/>
              <a:gd name="connsiteX3-7" fmla="*/ 8131 w 9591"/>
              <a:gd name="connsiteY3-8" fmla="*/ 6325 h 10000"/>
              <a:gd name="connsiteX4-9" fmla="*/ 8761 w 9591"/>
              <a:gd name="connsiteY4-10" fmla="*/ 7928 h 10000"/>
              <a:gd name="connsiteX5-11" fmla="*/ 9591 w 9591"/>
              <a:gd name="connsiteY5-12" fmla="*/ 0 h 10000"/>
              <a:gd name="connsiteX6-13" fmla="*/ 6289 w 9591"/>
              <a:gd name="connsiteY6-14" fmla="*/ 1068 h 10000"/>
              <a:gd name="connsiteX7-15" fmla="*/ 6870 w 9591"/>
              <a:gd name="connsiteY7-16" fmla="*/ 2940 h 10000"/>
              <a:gd name="connsiteX8-17" fmla="*/ 4414 w 9591"/>
              <a:gd name="connsiteY8-18" fmla="*/ 4989 h 10000"/>
              <a:gd name="connsiteX9-19" fmla="*/ 374 w 9591"/>
              <a:gd name="connsiteY9-20" fmla="*/ 749 h 10000"/>
              <a:gd name="connsiteX0-21" fmla="*/ 164 w 9774"/>
              <a:gd name="connsiteY0-22" fmla="*/ 749 h 10000"/>
              <a:gd name="connsiteX1-23" fmla="*/ 17 w 9774"/>
              <a:gd name="connsiteY1-24" fmla="*/ 4632 h 10000"/>
              <a:gd name="connsiteX2-25" fmla="*/ 3564 w 9774"/>
              <a:gd name="connsiteY2-26" fmla="*/ 9976 h 10000"/>
              <a:gd name="connsiteX3-27" fmla="*/ 8252 w 9774"/>
              <a:gd name="connsiteY3-28" fmla="*/ 6325 h 10000"/>
              <a:gd name="connsiteX4-29" fmla="*/ 8909 w 9774"/>
              <a:gd name="connsiteY4-30" fmla="*/ 7928 h 10000"/>
              <a:gd name="connsiteX5-31" fmla="*/ 9774 w 9774"/>
              <a:gd name="connsiteY5-32" fmla="*/ 0 h 10000"/>
              <a:gd name="connsiteX6-33" fmla="*/ 6331 w 9774"/>
              <a:gd name="connsiteY6-34" fmla="*/ 1068 h 10000"/>
              <a:gd name="connsiteX7-35" fmla="*/ 6937 w 9774"/>
              <a:gd name="connsiteY7-36" fmla="*/ 2940 h 10000"/>
              <a:gd name="connsiteX8-37" fmla="*/ 4376 w 9774"/>
              <a:gd name="connsiteY8-38" fmla="*/ 4989 h 10000"/>
              <a:gd name="connsiteX9-39" fmla="*/ 164 w 9774"/>
              <a:gd name="connsiteY9-40" fmla="*/ 749 h 10000"/>
              <a:gd name="connsiteX0-41" fmla="*/ 336 w 10260"/>
              <a:gd name="connsiteY0-42" fmla="*/ 576 h 10000"/>
              <a:gd name="connsiteX1-43" fmla="*/ 277 w 10260"/>
              <a:gd name="connsiteY1-44" fmla="*/ 4632 h 10000"/>
              <a:gd name="connsiteX2-45" fmla="*/ 3906 w 10260"/>
              <a:gd name="connsiteY2-46" fmla="*/ 9976 h 10000"/>
              <a:gd name="connsiteX3-47" fmla="*/ 8703 w 10260"/>
              <a:gd name="connsiteY3-48" fmla="*/ 6325 h 10000"/>
              <a:gd name="connsiteX4-49" fmla="*/ 9375 w 10260"/>
              <a:gd name="connsiteY4-50" fmla="*/ 7928 h 10000"/>
              <a:gd name="connsiteX5-51" fmla="*/ 10260 w 10260"/>
              <a:gd name="connsiteY5-52" fmla="*/ 0 h 10000"/>
              <a:gd name="connsiteX6-53" fmla="*/ 6737 w 10260"/>
              <a:gd name="connsiteY6-54" fmla="*/ 1068 h 10000"/>
              <a:gd name="connsiteX7-55" fmla="*/ 7357 w 10260"/>
              <a:gd name="connsiteY7-56" fmla="*/ 2940 h 10000"/>
              <a:gd name="connsiteX8-57" fmla="*/ 4737 w 10260"/>
              <a:gd name="connsiteY8-58" fmla="*/ 4989 h 10000"/>
              <a:gd name="connsiteX9-59" fmla="*/ 336 w 10260"/>
              <a:gd name="connsiteY9-60" fmla="*/ 576 h 10000"/>
              <a:gd name="connsiteX0-61" fmla="*/ 255 w 10179"/>
              <a:gd name="connsiteY0-62" fmla="*/ 576 h 10000"/>
              <a:gd name="connsiteX1-63" fmla="*/ 196 w 10179"/>
              <a:gd name="connsiteY1-64" fmla="*/ 4632 h 10000"/>
              <a:gd name="connsiteX2-65" fmla="*/ 3825 w 10179"/>
              <a:gd name="connsiteY2-66" fmla="*/ 9976 h 10000"/>
              <a:gd name="connsiteX3-67" fmla="*/ 8622 w 10179"/>
              <a:gd name="connsiteY3-68" fmla="*/ 6325 h 10000"/>
              <a:gd name="connsiteX4-69" fmla="*/ 9294 w 10179"/>
              <a:gd name="connsiteY4-70" fmla="*/ 7928 h 10000"/>
              <a:gd name="connsiteX5-71" fmla="*/ 10179 w 10179"/>
              <a:gd name="connsiteY5-72" fmla="*/ 0 h 10000"/>
              <a:gd name="connsiteX6-73" fmla="*/ 6656 w 10179"/>
              <a:gd name="connsiteY6-74" fmla="*/ 1068 h 10000"/>
              <a:gd name="connsiteX7-75" fmla="*/ 7276 w 10179"/>
              <a:gd name="connsiteY7-76" fmla="*/ 2940 h 10000"/>
              <a:gd name="connsiteX8-77" fmla="*/ 4656 w 10179"/>
              <a:gd name="connsiteY8-78" fmla="*/ 4989 h 10000"/>
              <a:gd name="connsiteX9-79" fmla="*/ 255 w 10179"/>
              <a:gd name="connsiteY9-80" fmla="*/ 576 h 10000"/>
              <a:gd name="connsiteX0-81" fmla="*/ 81 w 10005"/>
              <a:gd name="connsiteY0-82" fmla="*/ 576 h 10000"/>
              <a:gd name="connsiteX1-83" fmla="*/ 22 w 10005"/>
              <a:gd name="connsiteY1-84" fmla="*/ 4632 h 10000"/>
              <a:gd name="connsiteX2-85" fmla="*/ 3651 w 10005"/>
              <a:gd name="connsiteY2-86" fmla="*/ 9976 h 10000"/>
              <a:gd name="connsiteX3-87" fmla="*/ 8448 w 10005"/>
              <a:gd name="connsiteY3-88" fmla="*/ 6325 h 10000"/>
              <a:gd name="connsiteX4-89" fmla="*/ 9120 w 10005"/>
              <a:gd name="connsiteY4-90" fmla="*/ 7928 h 10000"/>
              <a:gd name="connsiteX5-91" fmla="*/ 10005 w 10005"/>
              <a:gd name="connsiteY5-92" fmla="*/ 0 h 10000"/>
              <a:gd name="connsiteX6-93" fmla="*/ 6482 w 10005"/>
              <a:gd name="connsiteY6-94" fmla="*/ 1068 h 10000"/>
              <a:gd name="connsiteX7-95" fmla="*/ 7102 w 10005"/>
              <a:gd name="connsiteY7-96" fmla="*/ 2940 h 10000"/>
              <a:gd name="connsiteX8-97" fmla="*/ 4482 w 10005"/>
              <a:gd name="connsiteY8-98" fmla="*/ 4989 h 10000"/>
              <a:gd name="connsiteX9-99" fmla="*/ 81 w 10005"/>
              <a:gd name="connsiteY9-100" fmla="*/ 576 h 10000"/>
              <a:gd name="connsiteX0-101" fmla="*/ 56 w 9980"/>
              <a:gd name="connsiteY0-102" fmla="*/ 576 h 9995"/>
              <a:gd name="connsiteX1-103" fmla="*/ 66 w 9980"/>
              <a:gd name="connsiteY1-104" fmla="*/ 4920 h 9995"/>
              <a:gd name="connsiteX2-105" fmla="*/ 3626 w 9980"/>
              <a:gd name="connsiteY2-106" fmla="*/ 9976 h 9995"/>
              <a:gd name="connsiteX3-107" fmla="*/ 8423 w 9980"/>
              <a:gd name="connsiteY3-108" fmla="*/ 6325 h 9995"/>
              <a:gd name="connsiteX4-109" fmla="*/ 9095 w 9980"/>
              <a:gd name="connsiteY4-110" fmla="*/ 7928 h 9995"/>
              <a:gd name="connsiteX5-111" fmla="*/ 9980 w 9980"/>
              <a:gd name="connsiteY5-112" fmla="*/ 0 h 9995"/>
              <a:gd name="connsiteX6-113" fmla="*/ 6457 w 9980"/>
              <a:gd name="connsiteY6-114" fmla="*/ 1068 h 9995"/>
              <a:gd name="connsiteX7-115" fmla="*/ 7077 w 9980"/>
              <a:gd name="connsiteY7-116" fmla="*/ 2940 h 9995"/>
              <a:gd name="connsiteX8-117" fmla="*/ 4457 w 9980"/>
              <a:gd name="connsiteY8-118" fmla="*/ 4989 h 9995"/>
              <a:gd name="connsiteX9-119" fmla="*/ 56 w 9980"/>
              <a:gd name="connsiteY9-120" fmla="*/ 576 h 9995"/>
              <a:gd name="connsiteX0-121" fmla="*/ 15 w 9959"/>
              <a:gd name="connsiteY0-122" fmla="*/ 576 h 10000"/>
              <a:gd name="connsiteX1-123" fmla="*/ 25 w 9959"/>
              <a:gd name="connsiteY1-124" fmla="*/ 4922 h 10000"/>
              <a:gd name="connsiteX2-125" fmla="*/ 3592 w 9959"/>
              <a:gd name="connsiteY2-126" fmla="*/ 9981 h 10000"/>
              <a:gd name="connsiteX3-127" fmla="*/ 8399 w 9959"/>
              <a:gd name="connsiteY3-128" fmla="*/ 6328 h 10000"/>
              <a:gd name="connsiteX4-129" fmla="*/ 9072 w 9959"/>
              <a:gd name="connsiteY4-130" fmla="*/ 7932 h 10000"/>
              <a:gd name="connsiteX5-131" fmla="*/ 9959 w 9959"/>
              <a:gd name="connsiteY5-132" fmla="*/ 0 h 10000"/>
              <a:gd name="connsiteX6-133" fmla="*/ 6429 w 9959"/>
              <a:gd name="connsiteY6-134" fmla="*/ 1069 h 10000"/>
              <a:gd name="connsiteX7-135" fmla="*/ 7050 w 9959"/>
              <a:gd name="connsiteY7-136" fmla="*/ 2941 h 10000"/>
              <a:gd name="connsiteX8-137" fmla="*/ 4425 w 9959"/>
              <a:gd name="connsiteY8-138" fmla="*/ 4991 h 10000"/>
              <a:gd name="connsiteX9-139" fmla="*/ 15 w 9959"/>
              <a:gd name="connsiteY9-140" fmla="*/ 576 h 10000"/>
              <a:gd name="connsiteX0-141" fmla="*/ 0 w 9985"/>
              <a:gd name="connsiteY0-142" fmla="*/ 576 h 10000"/>
              <a:gd name="connsiteX1-143" fmla="*/ 10 w 9985"/>
              <a:gd name="connsiteY1-144" fmla="*/ 4922 h 10000"/>
              <a:gd name="connsiteX2-145" fmla="*/ 3592 w 9985"/>
              <a:gd name="connsiteY2-146" fmla="*/ 9981 h 10000"/>
              <a:gd name="connsiteX3-147" fmla="*/ 8419 w 9985"/>
              <a:gd name="connsiteY3-148" fmla="*/ 6328 h 10000"/>
              <a:gd name="connsiteX4-149" fmla="*/ 9094 w 9985"/>
              <a:gd name="connsiteY4-150" fmla="*/ 7932 h 10000"/>
              <a:gd name="connsiteX5-151" fmla="*/ 9985 w 9985"/>
              <a:gd name="connsiteY5-152" fmla="*/ 0 h 10000"/>
              <a:gd name="connsiteX6-153" fmla="*/ 6440 w 9985"/>
              <a:gd name="connsiteY6-154" fmla="*/ 1069 h 10000"/>
              <a:gd name="connsiteX7-155" fmla="*/ 7064 w 9985"/>
              <a:gd name="connsiteY7-156" fmla="*/ 2941 h 10000"/>
              <a:gd name="connsiteX8-157" fmla="*/ 4428 w 9985"/>
              <a:gd name="connsiteY8-158" fmla="*/ 4991 h 10000"/>
              <a:gd name="connsiteX9-159" fmla="*/ 0 w 9985"/>
              <a:gd name="connsiteY9-160" fmla="*/ 576 h 10000"/>
              <a:gd name="connsiteX0-161" fmla="*/ 0 w 10133"/>
              <a:gd name="connsiteY0-162" fmla="*/ 4577 h 14001"/>
              <a:gd name="connsiteX1-163" fmla="*/ 10 w 10133"/>
              <a:gd name="connsiteY1-164" fmla="*/ 8923 h 14001"/>
              <a:gd name="connsiteX2-165" fmla="*/ 3597 w 10133"/>
              <a:gd name="connsiteY2-166" fmla="*/ 13982 h 14001"/>
              <a:gd name="connsiteX3-167" fmla="*/ 8432 w 10133"/>
              <a:gd name="connsiteY3-168" fmla="*/ 10329 h 14001"/>
              <a:gd name="connsiteX4-169" fmla="*/ 9108 w 10133"/>
              <a:gd name="connsiteY4-170" fmla="*/ 11933 h 14001"/>
              <a:gd name="connsiteX5-171" fmla="*/ 10000 w 10133"/>
              <a:gd name="connsiteY5-172" fmla="*/ 4001 h 14001"/>
              <a:gd name="connsiteX6-173" fmla="*/ 9974 w 10133"/>
              <a:gd name="connsiteY6-174" fmla="*/ 1 h 14001"/>
              <a:gd name="connsiteX7-175" fmla="*/ 6450 w 10133"/>
              <a:gd name="connsiteY7-176" fmla="*/ 5070 h 14001"/>
              <a:gd name="connsiteX8-177" fmla="*/ 7075 w 10133"/>
              <a:gd name="connsiteY8-178" fmla="*/ 6942 h 14001"/>
              <a:gd name="connsiteX9-179" fmla="*/ 4435 w 10133"/>
              <a:gd name="connsiteY9-180" fmla="*/ 8992 h 14001"/>
              <a:gd name="connsiteX10" fmla="*/ 0 w 10133"/>
              <a:gd name="connsiteY10" fmla="*/ 4577 h 14001"/>
              <a:gd name="connsiteX0-181" fmla="*/ 0 w 10058"/>
              <a:gd name="connsiteY0-182" fmla="*/ 4577 h 14001"/>
              <a:gd name="connsiteX1-183" fmla="*/ 10 w 10058"/>
              <a:gd name="connsiteY1-184" fmla="*/ 8923 h 14001"/>
              <a:gd name="connsiteX2-185" fmla="*/ 3597 w 10058"/>
              <a:gd name="connsiteY2-186" fmla="*/ 13982 h 14001"/>
              <a:gd name="connsiteX3-187" fmla="*/ 8432 w 10058"/>
              <a:gd name="connsiteY3-188" fmla="*/ 10329 h 14001"/>
              <a:gd name="connsiteX4-189" fmla="*/ 9108 w 10058"/>
              <a:gd name="connsiteY4-190" fmla="*/ 11933 h 14001"/>
              <a:gd name="connsiteX5-191" fmla="*/ 10000 w 10058"/>
              <a:gd name="connsiteY5-192" fmla="*/ 4001 h 14001"/>
              <a:gd name="connsiteX6-193" fmla="*/ 9974 w 10058"/>
              <a:gd name="connsiteY6-194" fmla="*/ 1 h 14001"/>
              <a:gd name="connsiteX7-195" fmla="*/ 6450 w 10058"/>
              <a:gd name="connsiteY7-196" fmla="*/ 5070 h 14001"/>
              <a:gd name="connsiteX8-197" fmla="*/ 7075 w 10058"/>
              <a:gd name="connsiteY8-198" fmla="*/ 6942 h 14001"/>
              <a:gd name="connsiteX9-199" fmla="*/ 4435 w 10058"/>
              <a:gd name="connsiteY9-200" fmla="*/ 8992 h 14001"/>
              <a:gd name="connsiteX10-201" fmla="*/ 0 w 10058"/>
              <a:gd name="connsiteY10-202" fmla="*/ 4577 h 14001"/>
              <a:gd name="connsiteX0-203" fmla="*/ 0 w 10000"/>
              <a:gd name="connsiteY0-204" fmla="*/ 4577 h 14001"/>
              <a:gd name="connsiteX1-205" fmla="*/ 10 w 10000"/>
              <a:gd name="connsiteY1-206" fmla="*/ 8923 h 14001"/>
              <a:gd name="connsiteX2-207" fmla="*/ 3597 w 10000"/>
              <a:gd name="connsiteY2-208" fmla="*/ 13982 h 14001"/>
              <a:gd name="connsiteX3-209" fmla="*/ 8432 w 10000"/>
              <a:gd name="connsiteY3-210" fmla="*/ 10329 h 14001"/>
              <a:gd name="connsiteX4-211" fmla="*/ 9108 w 10000"/>
              <a:gd name="connsiteY4-212" fmla="*/ 11933 h 14001"/>
              <a:gd name="connsiteX5-213" fmla="*/ 10000 w 10000"/>
              <a:gd name="connsiteY5-214" fmla="*/ 4001 h 14001"/>
              <a:gd name="connsiteX6-215" fmla="*/ 9974 w 10000"/>
              <a:gd name="connsiteY6-216" fmla="*/ 1 h 14001"/>
              <a:gd name="connsiteX7-217" fmla="*/ 6450 w 10000"/>
              <a:gd name="connsiteY7-218" fmla="*/ 5070 h 14001"/>
              <a:gd name="connsiteX8-219" fmla="*/ 7075 w 10000"/>
              <a:gd name="connsiteY8-220" fmla="*/ 6942 h 14001"/>
              <a:gd name="connsiteX9-221" fmla="*/ 4435 w 10000"/>
              <a:gd name="connsiteY9-222" fmla="*/ 8992 h 14001"/>
              <a:gd name="connsiteX10-223" fmla="*/ 0 w 10000"/>
              <a:gd name="connsiteY10-224" fmla="*/ 4577 h 14001"/>
              <a:gd name="connsiteX0-225" fmla="*/ 0 w 10000"/>
              <a:gd name="connsiteY0-226" fmla="*/ 4577 h 14001"/>
              <a:gd name="connsiteX1-227" fmla="*/ 10 w 10000"/>
              <a:gd name="connsiteY1-228" fmla="*/ 8923 h 14001"/>
              <a:gd name="connsiteX2-229" fmla="*/ 3597 w 10000"/>
              <a:gd name="connsiteY2-230" fmla="*/ 13982 h 14001"/>
              <a:gd name="connsiteX3-231" fmla="*/ 8432 w 10000"/>
              <a:gd name="connsiteY3-232" fmla="*/ 10329 h 14001"/>
              <a:gd name="connsiteX4-233" fmla="*/ 9108 w 10000"/>
              <a:gd name="connsiteY4-234" fmla="*/ 11933 h 14001"/>
              <a:gd name="connsiteX5-235" fmla="*/ 10000 w 10000"/>
              <a:gd name="connsiteY5-236" fmla="*/ 4001 h 14001"/>
              <a:gd name="connsiteX6-237" fmla="*/ 9974 w 10000"/>
              <a:gd name="connsiteY6-238" fmla="*/ 1 h 14001"/>
              <a:gd name="connsiteX7-239" fmla="*/ 6450 w 10000"/>
              <a:gd name="connsiteY7-240" fmla="*/ 5070 h 14001"/>
              <a:gd name="connsiteX8-241" fmla="*/ 7075 w 10000"/>
              <a:gd name="connsiteY8-242" fmla="*/ 6942 h 14001"/>
              <a:gd name="connsiteX9-243" fmla="*/ 4435 w 10000"/>
              <a:gd name="connsiteY9-244" fmla="*/ 8992 h 14001"/>
              <a:gd name="connsiteX10-245" fmla="*/ 0 w 10000"/>
              <a:gd name="connsiteY10-246" fmla="*/ 4577 h 14001"/>
              <a:gd name="connsiteX0-247" fmla="*/ 0 w 9974"/>
              <a:gd name="connsiteY0-248" fmla="*/ 4577 h 14001"/>
              <a:gd name="connsiteX1-249" fmla="*/ 10 w 9974"/>
              <a:gd name="connsiteY1-250" fmla="*/ 8923 h 14001"/>
              <a:gd name="connsiteX2-251" fmla="*/ 3597 w 9974"/>
              <a:gd name="connsiteY2-252" fmla="*/ 13982 h 14001"/>
              <a:gd name="connsiteX3-253" fmla="*/ 8432 w 9974"/>
              <a:gd name="connsiteY3-254" fmla="*/ 10329 h 14001"/>
              <a:gd name="connsiteX4-255" fmla="*/ 9108 w 9974"/>
              <a:gd name="connsiteY4-256" fmla="*/ 11933 h 14001"/>
              <a:gd name="connsiteX5-257" fmla="*/ 9954 w 9974"/>
              <a:gd name="connsiteY5-258" fmla="*/ 4290 h 14001"/>
              <a:gd name="connsiteX6-259" fmla="*/ 9974 w 9974"/>
              <a:gd name="connsiteY6-260" fmla="*/ 1 h 14001"/>
              <a:gd name="connsiteX7-261" fmla="*/ 6450 w 9974"/>
              <a:gd name="connsiteY7-262" fmla="*/ 5070 h 14001"/>
              <a:gd name="connsiteX8-263" fmla="*/ 7075 w 9974"/>
              <a:gd name="connsiteY8-264" fmla="*/ 6942 h 14001"/>
              <a:gd name="connsiteX9-265" fmla="*/ 4435 w 9974"/>
              <a:gd name="connsiteY9-266" fmla="*/ 8992 h 14001"/>
              <a:gd name="connsiteX10-267" fmla="*/ 0 w 9974"/>
              <a:gd name="connsiteY10-268" fmla="*/ 4577 h 14001"/>
              <a:gd name="connsiteX0-269" fmla="*/ 0 w 10000"/>
              <a:gd name="connsiteY0-270" fmla="*/ 3269 h 9999"/>
              <a:gd name="connsiteX1-271" fmla="*/ 10 w 10000"/>
              <a:gd name="connsiteY1-272" fmla="*/ 6373 h 9999"/>
              <a:gd name="connsiteX2-273" fmla="*/ 3606 w 10000"/>
              <a:gd name="connsiteY2-274" fmla="*/ 9986 h 9999"/>
              <a:gd name="connsiteX3-275" fmla="*/ 8454 w 10000"/>
              <a:gd name="connsiteY3-276" fmla="*/ 7377 h 9999"/>
              <a:gd name="connsiteX4-277" fmla="*/ 9132 w 10000"/>
              <a:gd name="connsiteY4-278" fmla="*/ 8523 h 9999"/>
              <a:gd name="connsiteX5-279" fmla="*/ 9980 w 10000"/>
              <a:gd name="connsiteY5-280" fmla="*/ 3064 h 9999"/>
              <a:gd name="connsiteX6-281" fmla="*/ 10000 w 10000"/>
              <a:gd name="connsiteY6-282" fmla="*/ 1 h 9999"/>
              <a:gd name="connsiteX7-283" fmla="*/ 6467 w 10000"/>
              <a:gd name="connsiteY7-284" fmla="*/ 3621 h 9999"/>
              <a:gd name="connsiteX8-285" fmla="*/ 7093 w 10000"/>
              <a:gd name="connsiteY8-286" fmla="*/ 4958 h 9999"/>
              <a:gd name="connsiteX9-287" fmla="*/ 4447 w 10000"/>
              <a:gd name="connsiteY9-288" fmla="*/ 6422 h 9999"/>
              <a:gd name="connsiteX10-289" fmla="*/ 0 w 10000"/>
              <a:gd name="connsiteY10-290" fmla="*/ 3269 h 9999"/>
              <a:gd name="connsiteX0-291" fmla="*/ 0 w 10000"/>
              <a:gd name="connsiteY0-292" fmla="*/ 3269 h 10000"/>
              <a:gd name="connsiteX1-293" fmla="*/ 10 w 10000"/>
              <a:gd name="connsiteY1-294" fmla="*/ 6374 h 10000"/>
              <a:gd name="connsiteX2-295" fmla="*/ 3606 w 10000"/>
              <a:gd name="connsiteY2-296" fmla="*/ 9987 h 10000"/>
              <a:gd name="connsiteX3-297" fmla="*/ 8454 w 10000"/>
              <a:gd name="connsiteY3-298" fmla="*/ 7378 h 10000"/>
              <a:gd name="connsiteX4-299" fmla="*/ 9132 w 10000"/>
              <a:gd name="connsiteY4-300" fmla="*/ 8524 h 10000"/>
              <a:gd name="connsiteX5-301" fmla="*/ 9980 w 10000"/>
              <a:gd name="connsiteY5-302" fmla="*/ 3064 h 10000"/>
              <a:gd name="connsiteX6-303" fmla="*/ 10000 w 10000"/>
              <a:gd name="connsiteY6-304" fmla="*/ 1 h 10000"/>
              <a:gd name="connsiteX7-305" fmla="*/ 6467 w 10000"/>
              <a:gd name="connsiteY7-306" fmla="*/ 3621 h 10000"/>
              <a:gd name="connsiteX8-307" fmla="*/ 7093 w 10000"/>
              <a:gd name="connsiteY8-308" fmla="*/ 4958 h 10000"/>
              <a:gd name="connsiteX9-309" fmla="*/ 4447 w 10000"/>
              <a:gd name="connsiteY9-310" fmla="*/ 6423 h 10000"/>
              <a:gd name="connsiteX10-311" fmla="*/ 0 w 10000"/>
              <a:gd name="connsiteY10-312" fmla="*/ 3269 h 10000"/>
              <a:gd name="connsiteX0-313" fmla="*/ 0 w 10000"/>
              <a:gd name="connsiteY0-314" fmla="*/ 3269 h 10032"/>
              <a:gd name="connsiteX1-315" fmla="*/ 10 w 10000"/>
              <a:gd name="connsiteY1-316" fmla="*/ 6374 h 10032"/>
              <a:gd name="connsiteX2-317" fmla="*/ 3606 w 10000"/>
              <a:gd name="connsiteY2-318" fmla="*/ 9987 h 10032"/>
              <a:gd name="connsiteX3-319" fmla="*/ 8454 w 10000"/>
              <a:gd name="connsiteY3-320" fmla="*/ 7378 h 10032"/>
              <a:gd name="connsiteX4-321" fmla="*/ 9132 w 10000"/>
              <a:gd name="connsiteY4-322" fmla="*/ 8524 h 10032"/>
              <a:gd name="connsiteX5-323" fmla="*/ 9980 w 10000"/>
              <a:gd name="connsiteY5-324" fmla="*/ 3064 h 10032"/>
              <a:gd name="connsiteX6-325" fmla="*/ 10000 w 10000"/>
              <a:gd name="connsiteY6-326" fmla="*/ 1 h 10032"/>
              <a:gd name="connsiteX7-327" fmla="*/ 6467 w 10000"/>
              <a:gd name="connsiteY7-328" fmla="*/ 3621 h 10032"/>
              <a:gd name="connsiteX8-329" fmla="*/ 7093 w 10000"/>
              <a:gd name="connsiteY8-330" fmla="*/ 4958 h 10032"/>
              <a:gd name="connsiteX9-331" fmla="*/ 4447 w 10000"/>
              <a:gd name="connsiteY9-332" fmla="*/ 6423 h 10032"/>
              <a:gd name="connsiteX10-333" fmla="*/ 0 w 10000"/>
              <a:gd name="connsiteY10-334" fmla="*/ 3269 h 1003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01" y="connsiteY10-202"/>
              </a:cxn>
            </a:cxnLst>
            <a:rect l="l" t="t" r="r" b="b"/>
            <a:pathLst>
              <a:path w="10000" h="10032">
                <a:moveTo>
                  <a:pt x="0" y="3269"/>
                </a:moveTo>
                <a:cubicBezTo>
                  <a:pt x="1" y="6347"/>
                  <a:pt x="1" y="6368"/>
                  <a:pt x="10" y="6374"/>
                </a:cubicBezTo>
                <a:cubicBezTo>
                  <a:pt x="19" y="6381"/>
                  <a:pt x="1705" y="9655"/>
                  <a:pt x="3606" y="9987"/>
                </a:cubicBezTo>
                <a:cubicBezTo>
                  <a:pt x="5507" y="10319"/>
                  <a:pt x="7450" y="8778"/>
                  <a:pt x="8454" y="7378"/>
                </a:cubicBezTo>
                <a:cubicBezTo>
                  <a:pt x="8680" y="7760"/>
                  <a:pt x="9132" y="8588"/>
                  <a:pt x="9132" y="8524"/>
                </a:cubicBezTo>
                <a:cubicBezTo>
                  <a:pt x="9132" y="8504"/>
                  <a:pt x="9660" y="5206"/>
                  <a:pt x="9980" y="3064"/>
                </a:cubicBezTo>
                <a:cubicBezTo>
                  <a:pt x="9983" y="3045"/>
                  <a:pt x="10001" y="-50"/>
                  <a:pt x="10000" y="1"/>
                </a:cubicBezTo>
                <a:cubicBezTo>
                  <a:pt x="8822" y="1208"/>
                  <a:pt x="6951" y="2795"/>
                  <a:pt x="6467" y="3621"/>
                </a:cubicBezTo>
                <a:cubicBezTo>
                  <a:pt x="5983" y="4448"/>
                  <a:pt x="6885" y="4513"/>
                  <a:pt x="7093" y="4958"/>
                </a:cubicBezTo>
                <a:cubicBezTo>
                  <a:pt x="7093" y="4958"/>
                  <a:pt x="5628" y="6706"/>
                  <a:pt x="4447" y="6423"/>
                </a:cubicBezTo>
                <a:cubicBezTo>
                  <a:pt x="3264" y="6142"/>
                  <a:pt x="876" y="4988"/>
                  <a:pt x="0" y="3269"/>
                </a:cubicBezTo>
                <a:close/>
              </a:path>
            </a:pathLst>
          </a:custGeom>
          <a:solidFill>
            <a:srgbClr val="0070C0"/>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1" name="Freeform 7"/>
          <p:cNvSpPr/>
          <p:nvPr/>
        </p:nvSpPr>
        <p:spPr bwMode="auto">
          <a:xfrm>
            <a:off x="5428433" y="4422920"/>
            <a:ext cx="3284538" cy="671513"/>
          </a:xfrm>
          <a:custGeom>
            <a:avLst/>
            <a:gdLst>
              <a:gd name="T0" fmla="*/ 160 w 1128"/>
              <a:gd name="T1" fmla="*/ 42 h 230"/>
              <a:gd name="T2" fmla="*/ 0 w 1128"/>
              <a:gd name="T3" fmla="*/ 104 h 230"/>
              <a:gd name="T4" fmla="*/ 410 w 1128"/>
              <a:gd name="T5" fmla="*/ 224 h 230"/>
              <a:gd name="T6" fmla="*/ 952 w 1128"/>
              <a:gd name="T7" fmla="*/ 142 h 230"/>
              <a:gd name="T8" fmla="*/ 1028 w 1128"/>
              <a:gd name="T9" fmla="*/ 178 h 230"/>
              <a:gd name="T10" fmla="*/ 1128 w 1128"/>
              <a:gd name="T11" fmla="*/ 0 h 230"/>
              <a:gd name="T12" fmla="*/ 730 w 1128"/>
              <a:gd name="T13" fmla="*/ 24 h 230"/>
              <a:gd name="T14" fmla="*/ 800 w 1128"/>
              <a:gd name="T15" fmla="*/ 66 h 230"/>
              <a:gd name="T16" fmla="*/ 504 w 1128"/>
              <a:gd name="T17" fmla="*/ 112 h 230"/>
              <a:gd name="T18" fmla="*/ 160 w 1128"/>
              <a:gd name="T19" fmla="*/ 4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8" h="230">
                <a:moveTo>
                  <a:pt x="160" y="42"/>
                </a:moveTo>
                <a:cubicBezTo>
                  <a:pt x="0" y="104"/>
                  <a:pt x="0" y="104"/>
                  <a:pt x="0" y="104"/>
                </a:cubicBezTo>
                <a:cubicBezTo>
                  <a:pt x="0" y="104"/>
                  <a:pt x="152" y="218"/>
                  <a:pt x="410" y="224"/>
                </a:cubicBezTo>
                <a:cubicBezTo>
                  <a:pt x="668" y="230"/>
                  <a:pt x="840" y="186"/>
                  <a:pt x="952" y="142"/>
                </a:cubicBezTo>
                <a:cubicBezTo>
                  <a:pt x="1028" y="178"/>
                  <a:pt x="1028" y="178"/>
                  <a:pt x="1028" y="178"/>
                </a:cubicBezTo>
                <a:cubicBezTo>
                  <a:pt x="1128" y="0"/>
                  <a:pt x="1128" y="0"/>
                  <a:pt x="1128" y="0"/>
                </a:cubicBezTo>
                <a:cubicBezTo>
                  <a:pt x="730" y="24"/>
                  <a:pt x="730" y="24"/>
                  <a:pt x="730" y="24"/>
                </a:cubicBezTo>
                <a:cubicBezTo>
                  <a:pt x="800" y="66"/>
                  <a:pt x="800" y="66"/>
                  <a:pt x="800" y="66"/>
                </a:cubicBezTo>
                <a:cubicBezTo>
                  <a:pt x="800" y="66"/>
                  <a:pt x="688" y="117"/>
                  <a:pt x="504" y="112"/>
                </a:cubicBezTo>
                <a:cubicBezTo>
                  <a:pt x="320" y="108"/>
                  <a:pt x="258" y="96"/>
                  <a:pt x="160" y="42"/>
                </a:cubicBezTo>
                <a:close/>
              </a:path>
            </a:pathLst>
          </a:custGeom>
          <a:solidFill>
            <a:srgbClr val="0070C0"/>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2" name="任意多边形 11"/>
          <p:cNvSpPr/>
          <p:nvPr/>
        </p:nvSpPr>
        <p:spPr>
          <a:xfrm>
            <a:off x="8203383" y="4837258"/>
            <a:ext cx="227013" cy="371475"/>
          </a:xfrm>
          <a:custGeom>
            <a:avLst/>
            <a:gdLst>
              <a:gd name="connsiteX0" fmla="*/ 0 w 291830"/>
              <a:gd name="connsiteY0" fmla="*/ 0 h 476655"/>
              <a:gd name="connsiteX1" fmla="*/ 9728 w 291830"/>
              <a:gd name="connsiteY1" fmla="*/ 345332 h 476655"/>
              <a:gd name="connsiteX2" fmla="*/ 291830 w 291830"/>
              <a:gd name="connsiteY2" fmla="*/ 476655 h 476655"/>
              <a:gd name="connsiteX3" fmla="*/ 282102 w 291830"/>
              <a:gd name="connsiteY3" fmla="*/ 136187 h 476655"/>
              <a:gd name="connsiteX4" fmla="*/ 0 w 291830"/>
              <a:gd name="connsiteY4" fmla="*/ 0 h 47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30" h="476655">
                <a:moveTo>
                  <a:pt x="0" y="0"/>
                </a:moveTo>
                <a:lnTo>
                  <a:pt x="9728" y="345332"/>
                </a:lnTo>
                <a:lnTo>
                  <a:pt x="291830" y="476655"/>
                </a:lnTo>
                <a:lnTo>
                  <a:pt x="282102" y="136187"/>
                </a:lnTo>
                <a:lnTo>
                  <a:pt x="0" y="0"/>
                </a:lnTo>
                <a:close/>
              </a:path>
            </a:pathLst>
          </a:custGeom>
          <a:solidFill>
            <a:srgbClr val="0070C0"/>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3" name="文本框 24"/>
          <p:cNvSpPr txBox="1"/>
          <p:nvPr/>
        </p:nvSpPr>
        <p:spPr>
          <a:xfrm>
            <a:off x="6738121" y="2965362"/>
            <a:ext cx="4720454" cy="1492716"/>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auto">
              <a:lnSpc>
                <a:spcPct val="130000"/>
              </a:lnSpc>
              <a:spcBef>
                <a:spcPts val="0"/>
              </a:spcBef>
              <a:spcAft>
                <a:spcPts val="0"/>
              </a:spcAft>
              <a:defRPr/>
            </a:pPr>
            <a:r>
              <a:rPr lang="es-ES" altLang="zh-CN" sz="1400" dirty="0">
                <a:solidFill>
                  <a:schemeClr val="tx1">
                    <a:lumMod val="65000"/>
                    <a:lumOff val="35000"/>
                  </a:schemeClr>
                </a:solidFill>
                <a:ea typeface="幼圆" pitchFamily="49" charset="-122"/>
              </a:rPr>
              <a:t>Clientes (1000 al año aproximadamente): Quienes interactuarán con el sistema constantemente, ya que algunos clientes viajan internacionalmente hasta 3 veces al año, asisten a excursiones nacionales, además de hacer o recibir envíos por cargo expreso</a:t>
            </a:r>
          </a:p>
        </p:txBody>
      </p:sp>
      <p:sp>
        <p:nvSpPr>
          <p:cNvPr id="54" name="TextBox 11"/>
          <p:cNvSpPr txBox="1">
            <a:spLocks noChangeArrowheads="1"/>
          </p:cNvSpPr>
          <p:nvPr/>
        </p:nvSpPr>
        <p:spPr bwMode="auto">
          <a:xfrm flipH="1">
            <a:off x="6738121" y="2716961"/>
            <a:ext cx="2621198" cy="338554"/>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lvl="0" defTabSz="914400" eaLnBrk="1" fontAlgn="auto" hangingPunct="1">
              <a:spcBef>
                <a:spcPts val="0"/>
              </a:spcBef>
              <a:spcAft>
                <a:spcPts val="0"/>
              </a:spcAft>
              <a:defRPr/>
            </a:pPr>
            <a:r>
              <a:rPr lang="en-US" altLang="zh-CN" sz="1600" kern="0" dirty="0" err="1">
                <a:solidFill>
                  <a:srgbClr val="0070C0"/>
                </a:solidFill>
                <a:latin typeface="Microsoft YaHei" panose="020B0503020204020204" pitchFamily="34" charset="-122"/>
                <a:ea typeface="Microsoft YaHei" panose="020B0503020204020204" pitchFamily="34" charset="-122"/>
              </a:rPr>
              <a:t>Beneficiarios</a:t>
            </a:r>
            <a:r>
              <a:rPr lang="en-US" altLang="zh-CN" sz="1600" kern="0" dirty="0">
                <a:solidFill>
                  <a:srgbClr val="0070C0"/>
                </a:solidFill>
                <a:latin typeface="Microsoft YaHei" panose="020B0503020204020204" pitchFamily="34" charset="-122"/>
                <a:ea typeface="Microsoft YaHei" panose="020B0503020204020204" pitchFamily="34" charset="-122"/>
              </a:rPr>
              <a:t> </a:t>
            </a:r>
            <a:r>
              <a:rPr lang="en-US" altLang="zh-CN" sz="1600" kern="0" dirty="0" err="1" smtClean="0">
                <a:solidFill>
                  <a:srgbClr val="0070C0"/>
                </a:solidFill>
                <a:latin typeface="Microsoft YaHei" panose="020B0503020204020204" pitchFamily="34" charset="-122"/>
                <a:ea typeface="Microsoft YaHei" panose="020B0503020204020204" pitchFamily="34" charset="-122"/>
              </a:rPr>
              <a:t>Indirectos</a:t>
            </a:r>
            <a:endParaRPr lang="en-US" altLang="zh-CN" sz="1600" kern="0" dirty="0">
              <a:solidFill>
                <a:srgbClr val="0070C0"/>
              </a:solidFill>
              <a:latin typeface="Microsoft YaHei" panose="020B0503020204020204" pitchFamily="34" charset="-122"/>
              <a:ea typeface="Microsoft YaHei"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left)">
                                      <p:cBhvr>
                                        <p:cTn id="19" dur="500"/>
                                        <p:tgtEl>
                                          <p:spTgt spid="33"/>
                                        </p:tgtEl>
                                      </p:cBhvr>
                                    </p:animEffect>
                                  </p:childTnLst>
                                </p:cTn>
                              </p:par>
                            </p:childTnLst>
                          </p:cTn>
                        </p:par>
                        <p:par>
                          <p:cTn id="20" fill="hold">
                            <p:stCondLst>
                              <p:cond delay="2000"/>
                            </p:stCondLst>
                            <p:childTnLst>
                              <p:par>
                                <p:cTn id="21" presetID="16" presetClass="entr" presetSubtype="42" fill="hold" grpId="0"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barn(outHorizontal)">
                                      <p:cBhvr>
                                        <p:cTn id="23" dur="500"/>
                                        <p:tgtEl>
                                          <p:spTgt spid="34"/>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3" grpId="0" animBg="1"/>
      <p:bldP spid="34" grpId="0" animBg="1"/>
      <p:bldP spid="3" grpId="0" animBg="1"/>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p:cNvPicPr>
            <a:picLocks noChangeAspect="1"/>
          </p:cNvPicPr>
          <p:nvPr/>
        </p:nvPicPr>
        <p:blipFill rotWithShape="1">
          <a:blip r:embed="rId2" cstate="print">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5792"/>
          <a:stretch>
            <a:fillRect/>
          </a:stretch>
        </p:blipFill>
        <p:spPr>
          <a:xfrm>
            <a:off x="-600" y="0"/>
            <a:ext cx="12193200" cy="6858000"/>
          </a:xfrm>
          <a:prstGeom prst="rect">
            <a:avLst/>
          </a:prstGeom>
          <a:noFill/>
          <a:ln>
            <a:noFill/>
          </a:ln>
        </p:spPr>
      </p:pic>
      <p:sp>
        <p:nvSpPr>
          <p:cNvPr id="17" name="任意多边形"/>
          <p:cNvSpPr/>
          <p:nvPr/>
        </p:nvSpPr>
        <p:spPr>
          <a:xfrm>
            <a:off x="7767077" y="0"/>
            <a:ext cx="3927232" cy="6858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8" name="矩形"/>
          <p:cNvSpPr/>
          <p:nvPr/>
        </p:nvSpPr>
        <p:spPr>
          <a:xfrm>
            <a:off x="7767077" y="6426000"/>
            <a:ext cx="3927232" cy="4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4775" eaLnBrk="1" hangingPunct="1">
              <a:lnSpc>
                <a:spcPct val="150000"/>
              </a:lnSpc>
              <a:defRPr/>
            </a:pPr>
            <a:endParaRPr lang="en-US" sz="1705" dirty="0">
              <a:solidFill>
                <a:prstClr val="white"/>
              </a:solidFill>
              <a:latin typeface="Arial" panose="020B0604020202020204" pitchFamily="34" charset="0"/>
              <a:sym typeface="Arial" panose="020B0604020202020204" pitchFamily="34" charset="0"/>
            </a:endParaRPr>
          </a:p>
        </p:txBody>
      </p:sp>
      <p:sp>
        <p:nvSpPr>
          <p:cNvPr id="19" name="文本"/>
          <p:cNvSpPr/>
          <p:nvPr/>
        </p:nvSpPr>
        <p:spPr>
          <a:xfrm>
            <a:off x="7889679" y="1493451"/>
            <a:ext cx="3589867" cy="4901726"/>
          </a:xfrm>
          <a:prstGeom prst="rect">
            <a:avLst/>
          </a:prstGeom>
          <a:noFill/>
        </p:spPr>
        <p:txBody>
          <a:bodyPr wrap="square" lIns="180000" rIns="90000" rtlCol="0" anchor="ctr">
            <a:spAutoFit/>
          </a:bodyPr>
          <a:lstStyle/>
          <a:p>
            <a:pPr algn="just" defTabSz="914400" eaLnBrk="1" fontAlgn="auto" hangingPunct="1">
              <a:lnSpc>
                <a:spcPct val="150000"/>
              </a:lnSpc>
              <a:spcBef>
                <a:spcPts val="0"/>
              </a:spcBef>
              <a:spcAft>
                <a:spcPts val="0"/>
              </a:spcAft>
            </a:pPr>
            <a:r>
              <a:rPr lang="es-ES" altLang="zh-CN" sz="1400" spc="150" dirty="0">
                <a:solidFill>
                  <a:prstClr val="white"/>
                </a:solidFill>
                <a:latin typeface="微软雅黑"/>
                <a:ea typeface="微软雅黑"/>
                <a:sym typeface="+mn-ea"/>
              </a:rPr>
              <a:t>El sistema informático creará una propuesta que sirva para mejorar sus procesos en mercadeo y venta logrando mejor rentabilidad, además de ofrecer un canal de comunicación en tiempo real entre la administración con los usuarios, para que reciban notificaciones sobre todos los paquetes turísticos y promociones vigentes, con el objetivo de aumentar el flujo de personas que contratan los servicios de la empresa.</a:t>
            </a:r>
            <a:endParaRPr lang="es-ES" altLang="zh-CN" sz="1400" spc="150" dirty="0" smtClean="0">
              <a:solidFill>
                <a:prstClr val="white"/>
              </a:solidFill>
              <a:latin typeface="微软雅黑"/>
              <a:ea typeface="微软雅黑"/>
              <a:sym typeface="+mn-ea"/>
            </a:endParaRPr>
          </a:p>
        </p:txBody>
      </p:sp>
      <p:cxnSp>
        <p:nvCxnSpPr>
          <p:cNvPr id="22" name="直接连接符"/>
          <p:cNvCxnSpPr/>
          <p:nvPr/>
        </p:nvCxnSpPr>
        <p:spPr>
          <a:xfrm>
            <a:off x="8078795" y="1476005"/>
            <a:ext cx="32649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标题"/>
          <p:cNvSpPr/>
          <p:nvPr/>
        </p:nvSpPr>
        <p:spPr>
          <a:xfrm>
            <a:off x="7731020" y="565888"/>
            <a:ext cx="3960507" cy="707886"/>
          </a:xfrm>
          <a:prstGeom prst="rect">
            <a:avLst/>
          </a:prstGeom>
        </p:spPr>
        <p:txBody>
          <a:bodyPr wrap="none">
            <a:spAutoFit/>
          </a:bodyPr>
          <a:lstStyle/>
          <a:p>
            <a:pPr algn="ctr" defTabSz="914400" eaLnBrk="1" fontAlgn="auto" hangingPunct="1">
              <a:spcBef>
                <a:spcPts val="0"/>
              </a:spcBef>
              <a:spcAft>
                <a:spcPts val="0"/>
              </a:spcAft>
            </a:pPr>
            <a:r>
              <a:rPr lang="en-US" altLang="zh-CN" sz="4000" dirty="0" smtClean="0">
                <a:solidFill>
                  <a:prstClr val="white"/>
                </a:solidFill>
                <a:latin typeface="微软雅黑"/>
                <a:ea typeface="微软雅黑"/>
                <a:sym typeface="+mn-ea"/>
              </a:rPr>
              <a:t>JUSTIFICACIÓN</a:t>
            </a:r>
            <a:endParaRPr lang="en-US" altLang="zh-CN" sz="4500" b="1" spc="250" dirty="0">
              <a:solidFill>
                <a:prstClr val="white"/>
              </a:solidFill>
              <a:latin typeface="微软雅黑"/>
              <a:ea typeface="微软雅黑"/>
              <a:sym typeface="+mn-ea"/>
            </a:endParaRPr>
          </a:p>
        </p:txBody>
      </p:sp>
      <p:pic>
        <p:nvPicPr>
          <p:cNvPr id="2" name="1 Imagen"/>
          <p:cNvPicPr>
            <a:picLocks noChangeAspect="1"/>
          </p:cNvPicPr>
          <p:nvPr/>
        </p:nvPicPr>
        <p:blipFill rotWithShape="1">
          <a:blip r:embed="rId4">
            <a:extLst>
              <a:ext uri="{28A0092B-C50C-407E-A947-70E740481C1C}">
                <a14:useLocalDpi xmlns:a14="http://schemas.microsoft.com/office/drawing/2010/main" val="0"/>
              </a:ext>
            </a:extLst>
          </a:blip>
          <a:srcRect b="16996"/>
          <a:stretch/>
        </p:blipFill>
        <p:spPr>
          <a:xfrm>
            <a:off x="577831" y="1365161"/>
            <a:ext cx="6417597" cy="41616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barn(outVertical)">
                                      <p:cBhvr>
                                        <p:cTn id="11" dur="500"/>
                                        <p:tgtEl>
                                          <p:spTgt spid="18"/>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arn(outVertical)">
                                      <p:cBhvr>
                                        <p:cTn id="19" dur="500"/>
                                        <p:tgtEl>
                                          <p:spTgt spid="23"/>
                                        </p:tgtEl>
                                      </p:cBhvr>
                                    </p:animEffect>
                                  </p:childTnLst>
                                </p:cTn>
                              </p:par>
                            </p:childTnLst>
                          </p:cTn>
                        </p:par>
                        <p:par>
                          <p:cTn id="20" fill="hold">
                            <p:stCondLst>
                              <p:cond delay="2000"/>
                            </p:stCondLst>
                            <p:childTnLst>
                              <p:par>
                                <p:cTn id="21" presetID="16" presetClass="entr" presetSubtype="37"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arn(outVertical)">
                                      <p:cBhvr>
                                        <p:cTn id="23" dur="500"/>
                                        <p:tgtEl>
                                          <p:spTgt spid="22"/>
                                        </p:tgtEl>
                                      </p:cBhvr>
                                    </p:animEffect>
                                  </p:childTnLst>
                                </p:cTn>
                              </p:par>
                            </p:childTnLst>
                          </p:cTn>
                        </p:par>
                        <p:par>
                          <p:cTn id="24" fill="hold">
                            <p:stCondLst>
                              <p:cond delay="2500"/>
                            </p:stCondLst>
                            <p:childTnLst>
                              <p:par>
                                <p:cTn id="25" presetID="42" presetClass="entr" presetSubtype="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anim calcmode="lin" valueType="num">
                                      <p:cBhvr>
                                        <p:cTn id="28" dur="500" fill="hold"/>
                                        <p:tgtEl>
                                          <p:spTgt spid="19"/>
                                        </p:tgtEl>
                                        <p:attrNameLst>
                                          <p:attrName>ppt_x</p:attrName>
                                        </p:attrNameLst>
                                      </p:cBhvr>
                                      <p:tavLst>
                                        <p:tav tm="0">
                                          <p:val>
                                            <p:strVal val="#ppt_x"/>
                                          </p:val>
                                        </p:tav>
                                        <p:tav tm="100000">
                                          <p:val>
                                            <p:strVal val="#ppt_x"/>
                                          </p:val>
                                        </p:tav>
                                      </p:tavLst>
                                    </p:anim>
                                    <p:anim calcmode="lin" valueType="num">
                                      <p:cBhvr>
                                        <p:cTn id="29"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p:cNvPicPr>
            <a:picLocks noChangeAspect="1"/>
          </p:cNvPicPr>
          <p:nvPr/>
        </p:nvPicPr>
        <p:blipFill rotWithShape="1">
          <a:blip r:embed="rId2" cstate="print">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5792"/>
          <a:stretch>
            <a:fillRect/>
          </a:stretch>
        </p:blipFill>
        <p:spPr>
          <a:xfrm>
            <a:off x="-600" y="0"/>
            <a:ext cx="12193200" cy="6858000"/>
          </a:xfrm>
          <a:prstGeom prst="rect">
            <a:avLst/>
          </a:prstGeom>
          <a:noFill/>
          <a:ln>
            <a:noFill/>
          </a:ln>
        </p:spPr>
      </p:pic>
      <p:sp>
        <p:nvSpPr>
          <p:cNvPr id="17" name="任意多边形"/>
          <p:cNvSpPr/>
          <p:nvPr/>
        </p:nvSpPr>
        <p:spPr>
          <a:xfrm>
            <a:off x="7767077" y="0"/>
            <a:ext cx="3927232" cy="6858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8" name="矩形"/>
          <p:cNvSpPr/>
          <p:nvPr/>
        </p:nvSpPr>
        <p:spPr>
          <a:xfrm>
            <a:off x="7767077" y="6426000"/>
            <a:ext cx="3927232" cy="4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4775" eaLnBrk="1" hangingPunct="1">
              <a:lnSpc>
                <a:spcPct val="150000"/>
              </a:lnSpc>
              <a:defRPr/>
            </a:pPr>
            <a:endParaRPr lang="en-US" sz="1705" dirty="0">
              <a:solidFill>
                <a:prstClr val="white"/>
              </a:solidFill>
              <a:latin typeface="Arial" panose="020B0604020202020204" pitchFamily="34" charset="0"/>
              <a:sym typeface="Arial" panose="020B0604020202020204" pitchFamily="34" charset="0"/>
            </a:endParaRPr>
          </a:p>
        </p:txBody>
      </p:sp>
      <p:cxnSp>
        <p:nvCxnSpPr>
          <p:cNvPr id="22" name="直接连接符"/>
          <p:cNvCxnSpPr/>
          <p:nvPr/>
        </p:nvCxnSpPr>
        <p:spPr>
          <a:xfrm>
            <a:off x="8098216" y="3332376"/>
            <a:ext cx="32649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标题"/>
          <p:cNvSpPr/>
          <p:nvPr/>
        </p:nvSpPr>
        <p:spPr>
          <a:xfrm>
            <a:off x="7694142" y="2124234"/>
            <a:ext cx="4073102" cy="1200329"/>
          </a:xfrm>
          <a:prstGeom prst="rect">
            <a:avLst/>
          </a:prstGeom>
        </p:spPr>
        <p:txBody>
          <a:bodyPr wrap="none">
            <a:spAutoFit/>
          </a:bodyPr>
          <a:lstStyle/>
          <a:p>
            <a:pPr algn="ctr" defTabSz="914400" eaLnBrk="1" fontAlgn="auto" hangingPunct="1">
              <a:spcBef>
                <a:spcPts val="0"/>
              </a:spcBef>
              <a:spcAft>
                <a:spcPts val="0"/>
              </a:spcAft>
            </a:pPr>
            <a:r>
              <a:rPr lang="en-US" altLang="zh-CN" sz="3600" dirty="0">
                <a:solidFill>
                  <a:prstClr val="white"/>
                </a:solidFill>
                <a:latin typeface="微软雅黑"/>
                <a:ea typeface="微软雅黑"/>
                <a:sym typeface="+mn-ea"/>
              </a:rPr>
              <a:t>ENFOQUE DEL </a:t>
            </a:r>
            <a:endParaRPr lang="en-US" altLang="zh-CN" sz="3600" dirty="0" smtClean="0">
              <a:solidFill>
                <a:prstClr val="white"/>
              </a:solidFill>
              <a:latin typeface="微软雅黑"/>
              <a:ea typeface="微软雅黑"/>
              <a:sym typeface="+mn-ea"/>
            </a:endParaRPr>
          </a:p>
          <a:p>
            <a:pPr algn="ctr" defTabSz="914400" eaLnBrk="1" fontAlgn="auto" hangingPunct="1">
              <a:spcBef>
                <a:spcPts val="0"/>
              </a:spcBef>
              <a:spcAft>
                <a:spcPts val="0"/>
              </a:spcAft>
            </a:pPr>
            <a:r>
              <a:rPr lang="en-US" altLang="zh-CN" sz="3600" dirty="0" smtClean="0">
                <a:solidFill>
                  <a:prstClr val="white"/>
                </a:solidFill>
                <a:latin typeface="微软雅黑"/>
                <a:ea typeface="微软雅黑"/>
                <a:sym typeface="+mn-ea"/>
              </a:rPr>
              <a:t>SISTEMA </a:t>
            </a:r>
            <a:r>
              <a:rPr lang="en-US" altLang="zh-CN" sz="3600" dirty="0">
                <a:solidFill>
                  <a:prstClr val="white"/>
                </a:solidFill>
                <a:latin typeface="微软雅黑"/>
                <a:ea typeface="微软雅黑"/>
                <a:sym typeface="+mn-ea"/>
              </a:rPr>
              <a:t>ACTUAL</a:t>
            </a:r>
            <a:endParaRPr lang="en-US" altLang="zh-CN" sz="3600" b="1" spc="250" dirty="0">
              <a:solidFill>
                <a:prstClr val="white"/>
              </a:solidFill>
              <a:latin typeface="微软雅黑"/>
              <a:ea typeface="微软雅黑"/>
              <a:sym typeface="+mn-ea"/>
            </a:endParaRPr>
          </a:p>
        </p:txBody>
      </p:sp>
      <p:pic>
        <p:nvPicPr>
          <p:cNvPr id="9" name="Marcador de contenido 3"/>
          <p:cNvPicPr>
            <a:picLocks/>
          </p:cNvPicPr>
          <p:nvPr/>
        </p:nvPicPr>
        <p:blipFill rotWithShape="1">
          <a:blip r:embed="rId4"/>
          <a:srcRect l="19771" t="17988" r="20619" b="8977"/>
          <a:stretch/>
        </p:blipFill>
        <p:spPr bwMode="auto">
          <a:xfrm>
            <a:off x="826981" y="1105817"/>
            <a:ext cx="6513975" cy="46463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892401677"/>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barn(outVertical)">
                                      <p:cBhvr>
                                        <p:cTn id="11" dur="500"/>
                                        <p:tgtEl>
                                          <p:spTgt spid="18"/>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arn(outVertical)">
                                      <p:cBhvr>
                                        <p:cTn id="19" dur="500"/>
                                        <p:tgtEl>
                                          <p:spTgt spid="23"/>
                                        </p:tgtEl>
                                      </p:cBhvr>
                                    </p:animEffect>
                                  </p:childTnLst>
                                </p:cTn>
                              </p:par>
                            </p:childTnLst>
                          </p:cTn>
                        </p:par>
                        <p:par>
                          <p:cTn id="20" fill="hold">
                            <p:stCondLst>
                              <p:cond delay="2000"/>
                            </p:stCondLst>
                            <p:childTnLst>
                              <p:par>
                                <p:cTn id="21" presetID="16" presetClass="entr" presetSubtype="37"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arn(outVertical)">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p:cNvPicPr>
            <a:picLocks noChangeAspect="1"/>
          </p:cNvPicPr>
          <p:nvPr/>
        </p:nvPicPr>
        <p:blipFill rotWithShape="1">
          <a:blip r:embed="rId2" cstate="print">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5792"/>
          <a:stretch>
            <a:fillRect/>
          </a:stretch>
        </p:blipFill>
        <p:spPr>
          <a:xfrm>
            <a:off x="-600" y="0"/>
            <a:ext cx="12193200" cy="6858000"/>
          </a:xfrm>
          <a:prstGeom prst="rect">
            <a:avLst/>
          </a:prstGeom>
          <a:noFill/>
          <a:ln>
            <a:noFill/>
          </a:ln>
        </p:spPr>
      </p:pic>
      <p:sp>
        <p:nvSpPr>
          <p:cNvPr id="17" name="任意多边形"/>
          <p:cNvSpPr/>
          <p:nvPr/>
        </p:nvSpPr>
        <p:spPr>
          <a:xfrm>
            <a:off x="7767077" y="0"/>
            <a:ext cx="3927232" cy="6858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8" name="矩形"/>
          <p:cNvSpPr/>
          <p:nvPr/>
        </p:nvSpPr>
        <p:spPr>
          <a:xfrm>
            <a:off x="7767077" y="6426000"/>
            <a:ext cx="3927232" cy="4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4775" eaLnBrk="1" hangingPunct="1">
              <a:lnSpc>
                <a:spcPct val="150000"/>
              </a:lnSpc>
              <a:defRPr/>
            </a:pPr>
            <a:endParaRPr lang="en-US" sz="1705" dirty="0">
              <a:solidFill>
                <a:prstClr val="white"/>
              </a:solidFill>
              <a:latin typeface="Arial" panose="020B0604020202020204" pitchFamily="34" charset="0"/>
              <a:sym typeface="Arial" panose="020B0604020202020204" pitchFamily="34" charset="0"/>
            </a:endParaRPr>
          </a:p>
        </p:txBody>
      </p:sp>
      <p:cxnSp>
        <p:nvCxnSpPr>
          <p:cNvPr id="22" name="直接连接符"/>
          <p:cNvCxnSpPr/>
          <p:nvPr/>
        </p:nvCxnSpPr>
        <p:spPr>
          <a:xfrm>
            <a:off x="8098216" y="3332376"/>
            <a:ext cx="32649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标题"/>
          <p:cNvSpPr/>
          <p:nvPr/>
        </p:nvSpPr>
        <p:spPr>
          <a:xfrm>
            <a:off x="7585656" y="2255158"/>
            <a:ext cx="4267383" cy="1077218"/>
          </a:xfrm>
          <a:prstGeom prst="rect">
            <a:avLst/>
          </a:prstGeom>
        </p:spPr>
        <p:txBody>
          <a:bodyPr wrap="square">
            <a:spAutoFit/>
          </a:bodyPr>
          <a:lstStyle/>
          <a:p>
            <a:pPr algn="ctr" defTabSz="914400" eaLnBrk="1" fontAlgn="auto" hangingPunct="1">
              <a:spcBef>
                <a:spcPts val="0"/>
              </a:spcBef>
              <a:spcAft>
                <a:spcPts val="0"/>
              </a:spcAft>
            </a:pPr>
            <a:r>
              <a:rPr lang="en-US" altLang="zh-CN" sz="3200" dirty="0" smtClean="0">
                <a:solidFill>
                  <a:prstClr val="white"/>
                </a:solidFill>
                <a:latin typeface="微软雅黑"/>
                <a:ea typeface="微软雅黑"/>
                <a:sym typeface="+mn-ea"/>
              </a:rPr>
              <a:t>PLANTEAMIENTO</a:t>
            </a:r>
          </a:p>
          <a:p>
            <a:pPr algn="ctr" defTabSz="914400" eaLnBrk="1" fontAlgn="auto" hangingPunct="1">
              <a:spcBef>
                <a:spcPts val="0"/>
              </a:spcBef>
              <a:spcAft>
                <a:spcPts val="0"/>
              </a:spcAft>
            </a:pPr>
            <a:r>
              <a:rPr lang="en-US" altLang="zh-CN" sz="3200" b="1" spc="250" dirty="0" smtClean="0">
                <a:solidFill>
                  <a:prstClr val="white"/>
                </a:solidFill>
                <a:latin typeface="微软雅黑"/>
                <a:ea typeface="微软雅黑"/>
                <a:sym typeface="+mn-ea"/>
              </a:rPr>
              <a:t>DEL PROBLEMA</a:t>
            </a:r>
            <a:endParaRPr lang="en-US" altLang="zh-CN" sz="3200" b="1" spc="250" dirty="0">
              <a:solidFill>
                <a:prstClr val="white"/>
              </a:solidFill>
              <a:latin typeface="微软雅黑"/>
              <a:ea typeface="微软雅黑"/>
              <a:sym typeface="+mn-ea"/>
            </a:endParaRPr>
          </a:p>
        </p:txBody>
      </p:sp>
      <p:pic>
        <p:nvPicPr>
          <p:cNvPr id="3" name="2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4546" y="1571223"/>
            <a:ext cx="7431110" cy="38344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标题"/>
          <p:cNvSpPr/>
          <p:nvPr/>
        </p:nvSpPr>
        <p:spPr>
          <a:xfrm>
            <a:off x="7624585" y="3332376"/>
            <a:ext cx="4267383" cy="369332"/>
          </a:xfrm>
          <a:prstGeom prst="rect">
            <a:avLst/>
          </a:prstGeom>
        </p:spPr>
        <p:txBody>
          <a:bodyPr wrap="square">
            <a:spAutoFit/>
          </a:bodyPr>
          <a:lstStyle/>
          <a:p>
            <a:pPr algn="ctr" defTabSz="914400" eaLnBrk="1" fontAlgn="auto" hangingPunct="1">
              <a:spcBef>
                <a:spcPts val="0"/>
              </a:spcBef>
              <a:spcAft>
                <a:spcPts val="0"/>
              </a:spcAft>
            </a:pPr>
            <a:r>
              <a:rPr lang="en-US" altLang="zh-CN" sz="1800" dirty="0">
                <a:solidFill>
                  <a:prstClr val="white"/>
                </a:solidFill>
                <a:latin typeface="微软雅黑"/>
                <a:ea typeface="微软雅黑"/>
                <a:sym typeface="+mn-ea"/>
              </a:rPr>
              <a:t>Á</a:t>
            </a:r>
            <a:r>
              <a:rPr lang="en-US" altLang="zh-CN" sz="1800" dirty="0" smtClean="0">
                <a:solidFill>
                  <a:prstClr val="white"/>
                </a:solidFill>
                <a:latin typeface="微软雅黑"/>
                <a:ea typeface="微软雅黑"/>
                <a:sym typeface="+mn-ea"/>
              </a:rPr>
              <a:t>RBOL DE PROBLEMAS</a:t>
            </a:r>
            <a:endParaRPr lang="en-US" altLang="zh-CN" sz="3200" dirty="0" smtClean="0">
              <a:solidFill>
                <a:prstClr val="white"/>
              </a:solidFill>
              <a:latin typeface="微软雅黑"/>
              <a:ea typeface="微软雅黑"/>
              <a:sym typeface="+mn-ea"/>
            </a:endParaRPr>
          </a:p>
        </p:txBody>
      </p:sp>
    </p:spTree>
    <p:extLst>
      <p:ext uri="{BB962C8B-B14F-4D97-AF65-F5344CB8AC3E}">
        <p14:creationId xmlns:p14="http://schemas.microsoft.com/office/powerpoint/2010/main" val="3669357360"/>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barn(outVertical)">
                                      <p:cBhvr>
                                        <p:cTn id="11" dur="500"/>
                                        <p:tgtEl>
                                          <p:spTgt spid="18"/>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arn(outVertical)">
                                      <p:cBhvr>
                                        <p:cTn id="19" dur="500"/>
                                        <p:tgtEl>
                                          <p:spTgt spid="23"/>
                                        </p:tgtEl>
                                      </p:cBhvr>
                                    </p:animEffect>
                                  </p:childTnLst>
                                </p:cTn>
                              </p:par>
                            </p:childTnLst>
                          </p:cTn>
                        </p:par>
                        <p:par>
                          <p:cTn id="20" fill="hold">
                            <p:stCondLst>
                              <p:cond delay="2000"/>
                            </p:stCondLst>
                            <p:childTnLst>
                              <p:par>
                                <p:cTn id="21" presetID="16" presetClass="entr" presetSubtype="37"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arn(outVertical)">
                                      <p:cBhvr>
                                        <p:cTn id="23" dur="500"/>
                                        <p:tgtEl>
                                          <p:spTgt spid="22"/>
                                        </p:tgtEl>
                                      </p:cBhvr>
                                    </p:animEffect>
                                  </p:childTnLst>
                                </p:cTn>
                              </p:par>
                            </p:childTnLst>
                          </p:cTn>
                        </p:par>
                        <p:par>
                          <p:cTn id="24" fill="hold">
                            <p:stCondLst>
                              <p:cond delay="2500"/>
                            </p:stCondLst>
                            <p:childTnLst>
                              <p:par>
                                <p:cTn id="25" presetID="16" presetClass="entr" presetSubtype="37"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outVertical)">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3"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p:cNvPicPr>
            <a:picLocks noChangeAspect="1"/>
          </p:cNvPicPr>
          <p:nvPr/>
        </p:nvPicPr>
        <p:blipFill rotWithShape="1">
          <a:blip r:embed="rId2" cstate="print">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5792"/>
          <a:stretch>
            <a:fillRect/>
          </a:stretch>
        </p:blipFill>
        <p:spPr>
          <a:xfrm>
            <a:off x="-600" y="0"/>
            <a:ext cx="12193200" cy="6858000"/>
          </a:xfrm>
          <a:prstGeom prst="rect">
            <a:avLst/>
          </a:prstGeom>
          <a:noFill/>
          <a:ln>
            <a:noFill/>
          </a:ln>
        </p:spPr>
      </p:pic>
      <p:sp>
        <p:nvSpPr>
          <p:cNvPr id="17" name="任意多边形"/>
          <p:cNvSpPr/>
          <p:nvPr/>
        </p:nvSpPr>
        <p:spPr>
          <a:xfrm>
            <a:off x="7767077" y="0"/>
            <a:ext cx="3927232" cy="6858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8" name="矩形"/>
          <p:cNvSpPr/>
          <p:nvPr/>
        </p:nvSpPr>
        <p:spPr>
          <a:xfrm>
            <a:off x="7767077" y="6426000"/>
            <a:ext cx="3927232" cy="4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4775" eaLnBrk="1" hangingPunct="1">
              <a:lnSpc>
                <a:spcPct val="150000"/>
              </a:lnSpc>
              <a:defRPr/>
            </a:pPr>
            <a:endParaRPr lang="en-US" sz="1705" dirty="0">
              <a:solidFill>
                <a:prstClr val="white"/>
              </a:solidFill>
              <a:latin typeface="Arial" panose="020B0604020202020204" pitchFamily="34" charset="0"/>
              <a:sym typeface="Arial" panose="020B0604020202020204" pitchFamily="34" charset="0"/>
            </a:endParaRPr>
          </a:p>
        </p:txBody>
      </p:sp>
      <p:cxnSp>
        <p:nvCxnSpPr>
          <p:cNvPr id="22" name="直接连接符"/>
          <p:cNvCxnSpPr/>
          <p:nvPr/>
        </p:nvCxnSpPr>
        <p:spPr>
          <a:xfrm>
            <a:off x="8098216" y="3332376"/>
            <a:ext cx="32649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标题"/>
          <p:cNvSpPr/>
          <p:nvPr/>
        </p:nvSpPr>
        <p:spPr>
          <a:xfrm>
            <a:off x="7585656" y="2255158"/>
            <a:ext cx="4267383" cy="1077218"/>
          </a:xfrm>
          <a:prstGeom prst="rect">
            <a:avLst/>
          </a:prstGeom>
        </p:spPr>
        <p:txBody>
          <a:bodyPr wrap="square">
            <a:spAutoFit/>
          </a:bodyPr>
          <a:lstStyle/>
          <a:p>
            <a:pPr algn="ctr" defTabSz="914400" eaLnBrk="1" fontAlgn="auto" hangingPunct="1">
              <a:spcBef>
                <a:spcPts val="0"/>
              </a:spcBef>
              <a:spcAft>
                <a:spcPts val="0"/>
              </a:spcAft>
            </a:pPr>
            <a:r>
              <a:rPr lang="en-US" altLang="zh-CN" sz="3200" dirty="0" smtClean="0">
                <a:solidFill>
                  <a:prstClr val="white"/>
                </a:solidFill>
                <a:latin typeface="微软雅黑"/>
                <a:ea typeface="微软雅黑"/>
                <a:sym typeface="+mn-ea"/>
              </a:rPr>
              <a:t>PLANTEAMIENTO</a:t>
            </a:r>
          </a:p>
          <a:p>
            <a:pPr algn="ctr" defTabSz="914400" eaLnBrk="1" fontAlgn="auto" hangingPunct="1">
              <a:spcBef>
                <a:spcPts val="0"/>
              </a:spcBef>
              <a:spcAft>
                <a:spcPts val="0"/>
              </a:spcAft>
            </a:pPr>
            <a:r>
              <a:rPr lang="en-US" altLang="zh-CN" sz="3200" b="1" spc="250" dirty="0" smtClean="0">
                <a:solidFill>
                  <a:prstClr val="white"/>
                </a:solidFill>
                <a:latin typeface="微软雅黑"/>
                <a:ea typeface="微软雅黑"/>
                <a:sym typeface="+mn-ea"/>
              </a:rPr>
              <a:t>DEL PROBLEMA</a:t>
            </a:r>
            <a:endParaRPr lang="en-US" altLang="zh-CN" sz="3200" b="1" spc="250" dirty="0">
              <a:solidFill>
                <a:prstClr val="white"/>
              </a:solidFill>
              <a:latin typeface="微软雅黑"/>
              <a:ea typeface="微软雅黑"/>
              <a:sym typeface="+mn-ea"/>
            </a:endParaRPr>
          </a:p>
        </p:txBody>
      </p:sp>
      <p:sp>
        <p:nvSpPr>
          <p:cNvPr id="10" name="标题"/>
          <p:cNvSpPr/>
          <p:nvPr/>
        </p:nvSpPr>
        <p:spPr>
          <a:xfrm>
            <a:off x="7624585" y="3332376"/>
            <a:ext cx="4267383" cy="369332"/>
          </a:xfrm>
          <a:prstGeom prst="rect">
            <a:avLst/>
          </a:prstGeom>
        </p:spPr>
        <p:txBody>
          <a:bodyPr wrap="square">
            <a:spAutoFit/>
          </a:bodyPr>
          <a:lstStyle/>
          <a:p>
            <a:pPr algn="ctr" defTabSz="914400" eaLnBrk="1" fontAlgn="auto" hangingPunct="1">
              <a:spcBef>
                <a:spcPts val="0"/>
              </a:spcBef>
              <a:spcAft>
                <a:spcPts val="0"/>
              </a:spcAft>
            </a:pPr>
            <a:r>
              <a:rPr lang="en-US" altLang="zh-CN" sz="1800" dirty="0">
                <a:solidFill>
                  <a:prstClr val="white"/>
                </a:solidFill>
                <a:latin typeface="微软雅黑"/>
                <a:ea typeface="微软雅黑"/>
                <a:sym typeface="+mn-ea"/>
              </a:rPr>
              <a:t>Á</a:t>
            </a:r>
            <a:r>
              <a:rPr lang="en-US" altLang="zh-CN" sz="1800" dirty="0" smtClean="0">
                <a:solidFill>
                  <a:prstClr val="white"/>
                </a:solidFill>
                <a:latin typeface="微软雅黑"/>
                <a:ea typeface="微软雅黑"/>
                <a:sym typeface="+mn-ea"/>
              </a:rPr>
              <a:t>RBOL DE OBJETIVOS</a:t>
            </a:r>
            <a:endParaRPr lang="en-US" altLang="zh-CN" sz="3200" dirty="0" smtClean="0">
              <a:solidFill>
                <a:prstClr val="white"/>
              </a:solidFill>
              <a:latin typeface="微软雅黑"/>
              <a:ea typeface="微软雅黑"/>
              <a:sym typeface="+mn-ea"/>
            </a:endParaRPr>
          </a:p>
        </p:txBody>
      </p:sp>
      <p:pic>
        <p:nvPicPr>
          <p:cNvPr id="2" name="1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622" y="1440904"/>
            <a:ext cx="7583181" cy="37829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84450212"/>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barn(outVertical)">
                                      <p:cBhvr>
                                        <p:cTn id="11" dur="500"/>
                                        <p:tgtEl>
                                          <p:spTgt spid="18"/>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arn(outVertical)">
                                      <p:cBhvr>
                                        <p:cTn id="19" dur="500"/>
                                        <p:tgtEl>
                                          <p:spTgt spid="23"/>
                                        </p:tgtEl>
                                      </p:cBhvr>
                                    </p:animEffect>
                                  </p:childTnLst>
                                </p:cTn>
                              </p:par>
                            </p:childTnLst>
                          </p:cTn>
                        </p:par>
                        <p:par>
                          <p:cTn id="20" fill="hold">
                            <p:stCondLst>
                              <p:cond delay="2000"/>
                            </p:stCondLst>
                            <p:childTnLst>
                              <p:par>
                                <p:cTn id="21" presetID="16" presetClass="entr" presetSubtype="37"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arn(outVertical)">
                                      <p:cBhvr>
                                        <p:cTn id="23" dur="500"/>
                                        <p:tgtEl>
                                          <p:spTgt spid="22"/>
                                        </p:tgtEl>
                                      </p:cBhvr>
                                    </p:animEffect>
                                  </p:childTnLst>
                                </p:cTn>
                              </p:par>
                            </p:childTnLst>
                          </p:cTn>
                        </p:par>
                        <p:par>
                          <p:cTn id="24" fill="hold">
                            <p:stCondLst>
                              <p:cond delay="2500"/>
                            </p:stCondLst>
                            <p:childTnLst>
                              <p:par>
                                <p:cTn id="25" presetID="16" presetClass="entr" presetSubtype="37"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outVertical)">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3"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タイトル 17"/>
          <p:cNvSpPr>
            <a:spLocks noGrp="1"/>
          </p:cNvSpPr>
          <p:nvPr>
            <p:ph type="title"/>
          </p:nvPr>
        </p:nvSpPr>
        <p:spPr>
          <a:xfrm>
            <a:off x="2048599" y="240839"/>
            <a:ext cx="9567208" cy="802101"/>
          </a:xfrm>
        </p:spPr>
        <p:txBody>
          <a:bodyPr/>
          <a:lstStyle/>
          <a:p>
            <a:r>
              <a:rPr lang="en-US" altLang="ja-JP" dirty="0" smtClean="0">
                <a:solidFill>
                  <a:schemeClr val="accent1"/>
                </a:solidFill>
                <a:latin typeface="Microsoft YaHei" panose="020B0503020204020204" pitchFamily="34" charset="-122"/>
                <a:ea typeface="Microsoft YaHei" panose="020B0503020204020204" pitchFamily="34" charset="-122"/>
              </a:rPr>
              <a:t>ALCANCES</a:t>
            </a:r>
            <a:endParaRPr kumimoji="1" lang="ja-JP" altLang="en-US" dirty="0">
              <a:latin typeface="Microsoft YaHei" panose="020B0503020204020204" pitchFamily="34" charset="-122"/>
              <a:ea typeface="Microsoft YaHei" panose="020B0503020204020204" pitchFamily="34" charset="-122"/>
            </a:endParaRPr>
          </a:p>
        </p:txBody>
      </p:sp>
      <p:sp>
        <p:nvSpPr>
          <p:cNvPr id="19" name="テキスト プレースホルダー 18"/>
          <p:cNvSpPr>
            <a:spLocks noGrp="1"/>
          </p:cNvSpPr>
          <p:nvPr>
            <p:ph type="body" sz="quarter" idx="13"/>
          </p:nvPr>
        </p:nvSpPr>
        <p:spPr/>
        <p:txBody>
          <a:bodyPr>
            <a:normAutofit fontScale="85000" lnSpcReduction="20000"/>
          </a:bodyPr>
          <a:lstStyle/>
          <a:p>
            <a:r>
              <a:rPr lang="es-ES" altLang="ja-JP" dirty="0"/>
              <a:t>El sistema informático se enfocará en diferentes </a:t>
            </a:r>
            <a:r>
              <a:rPr lang="es-ES" altLang="ja-JP" dirty="0" smtClean="0"/>
              <a:t>módulos:</a:t>
            </a:r>
            <a:endParaRPr kumimoji="1" lang="ja-JP" altLang="en-US" dirty="0"/>
          </a:p>
        </p:txBody>
      </p:sp>
      <p:sp>
        <p:nvSpPr>
          <p:cNvPr id="23" name="テキスト プレースホルダー 22"/>
          <p:cNvSpPr>
            <a:spLocks noGrp="1"/>
          </p:cNvSpPr>
          <p:nvPr>
            <p:ph type="body" sz="quarter" idx="33"/>
          </p:nvPr>
        </p:nvSpPr>
        <p:spPr>
          <a:xfrm>
            <a:off x="441647" y="2870916"/>
            <a:ext cx="1711744" cy="515469"/>
          </a:xfrm>
        </p:spPr>
        <p:txBody>
          <a:bodyPr/>
          <a:lstStyle/>
          <a:p>
            <a:r>
              <a:rPr lang="en-US" altLang="ja-JP" dirty="0"/>
              <a:t>Control de </a:t>
            </a:r>
            <a:r>
              <a:rPr lang="en-US" altLang="ja-JP" dirty="0" err="1"/>
              <a:t>Asesorías</a:t>
            </a:r>
            <a:endParaRPr kumimoji="1" lang="ja-JP" altLang="en-US" dirty="0"/>
          </a:p>
        </p:txBody>
      </p:sp>
      <p:sp>
        <p:nvSpPr>
          <p:cNvPr id="27" name="テキスト プレースホルダー 26"/>
          <p:cNvSpPr>
            <a:spLocks noGrp="1"/>
          </p:cNvSpPr>
          <p:nvPr>
            <p:ph type="body" sz="quarter" idx="37"/>
          </p:nvPr>
        </p:nvSpPr>
        <p:spPr>
          <a:xfrm>
            <a:off x="5098473" y="2913416"/>
            <a:ext cx="2050001" cy="869897"/>
          </a:xfrm>
        </p:spPr>
        <p:txBody>
          <a:bodyPr/>
          <a:lstStyle/>
          <a:p>
            <a:r>
              <a:rPr lang="en-US" altLang="ja-JP" dirty="0"/>
              <a:t>Control de </a:t>
            </a:r>
            <a:r>
              <a:rPr lang="en-US" altLang="ja-JP" dirty="0" err="1"/>
              <a:t>Clientes</a:t>
            </a:r>
            <a:endParaRPr kumimoji="1" lang="ja-JP" altLang="en-US" dirty="0"/>
          </a:p>
        </p:txBody>
      </p:sp>
      <p:sp>
        <p:nvSpPr>
          <p:cNvPr id="28" name="テキスト プレースホルダー 27"/>
          <p:cNvSpPr>
            <a:spLocks noGrp="1"/>
          </p:cNvSpPr>
          <p:nvPr>
            <p:ph type="body" sz="quarter" idx="38"/>
          </p:nvPr>
        </p:nvSpPr>
        <p:spPr>
          <a:xfrm>
            <a:off x="2949867" y="2547316"/>
            <a:ext cx="1711744" cy="515469"/>
          </a:xfrm>
        </p:spPr>
        <p:txBody>
          <a:bodyPr/>
          <a:lstStyle/>
          <a:p>
            <a:r>
              <a:rPr lang="en-US" altLang="ja-JP" dirty="0"/>
              <a:t>Control de </a:t>
            </a:r>
            <a:r>
              <a:rPr lang="en-US" altLang="ja-JP" dirty="0" err="1"/>
              <a:t>Cotizaciones</a:t>
            </a:r>
            <a:endParaRPr kumimoji="1" lang="ja-JP" altLang="en-US" dirty="0"/>
          </a:p>
        </p:txBody>
      </p:sp>
      <p:sp>
        <p:nvSpPr>
          <p:cNvPr id="9" name="8 Elipse"/>
          <p:cNvSpPr/>
          <p:nvPr/>
        </p:nvSpPr>
        <p:spPr>
          <a:xfrm>
            <a:off x="3060700" y="4540263"/>
            <a:ext cx="1727200" cy="1689100"/>
          </a:xfrm>
          <a:prstGeom prst="ellipse">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734" tIns="60877" rIns="121734" bIns="60877" numCol="1" spcCol="0" rtlCol="0" fromWordArt="0" anchor="ctr" anchorCtr="0" forceAA="0" compatLnSpc="1">
            <a:prstTxWarp prst="textNoShape">
              <a:avLst/>
            </a:prstTxWarp>
            <a:noAutofit/>
          </a:bodyPr>
          <a:lstStyle/>
          <a:p>
            <a:pPr algn="ctr" defTabSz="1217076" eaLnBrk="1" fontAlgn="auto" hangingPunct="1">
              <a:spcBef>
                <a:spcPts val="0"/>
              </a:spcBef>
              <a:spcAft>
                <a:spcPts val="0"/>
              </a:spcAft>
            </a:pPr>
            <a:endParaRPr kumimoji="1" lang="es-SV">
              <a:solidFill>
                <a:srgbClr val="5BB8D1"/>
              </a:solidFill>
            </a:endParaRPr>
          </a:p>
        </p:txBody>
      </p:sp>
      <p:sp>
        <p:nvSpPr>
          <p:cNvPr id="31" name="30 Elipse"/>
          <p:cNvSpPr/>
          <p:nvPr/>
        </p:nvSpPr>
        <p:spPr>
          <a:xfrm>
            <a:off x="190499" y="4419610"/>
            <a:ext cx="1765300" cy="1689100"/>
          </a:xfrm>
          <a:prstGeom prst="ellipse">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734" tIns="60877" rIns="121734" bIns="60877" numCol="1" spcCol="0" rtlCol="0" fromWordArt="0" anchor="ctr" anchorCtr="0" forceAA="0" compatLnSpc="1">
            <a:prstTxWarp prst="textNoShape">
              <a:avLst/>
            </a:prstTxWarp>
            <a:noAutofit/>
          </a:bodyPr>
          <a:lstStyle/>
          <a:p>
            <a:pPr algn="ctr" defTabSz="1217076" eaLnBrk="1" fontAlgn="auto" hangingPunct="1">
              <a:spcBef>
                <a:spcPts val="0"/>
              </a:spcBef>
              <a:spcAft>
                <a:spcPts val="0"/>
              </a:spcAft>
            </a:pPr>
            <a:endParaRPr kumimoji="1" lang="es-SV">
              <a:solidFill>
                <a:srgbClr val="5BB8D1"/>
              </a:solidFill>
            </a:endParaRPr>
          </a:p>
        </p:txBody>
      </p:sp>
      <p:sp>
        <p:nvSpPr>
          <p:cNvPr id="10" name="9 Rectángulo"/>
          <p:cNvSpPr/>
          <p:nvPr/>
        </p:nvSpPr>
        <p:spPr>
          <a:xfrm>
            <a:off x="4889499" y="5184771"/>
            <a:ext cx="1308100" cy="247652"/>
          </a:xfrm>
          <a:prstGeom prst="rect">
            <a:avLst/>
          </a:prstGeom>
          <a:solidFill>
            <a:schemeClr val="bg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734" tIns="60877" rIns="121734" bIns="60877" numCol="1" spcCol="0" rtlCol="0" fromWordArt="0" anchor="ctr" anchorCtr="0" forceAA="0" compatLnSpc="1">
            <a:prstTxWarp prst="textNoShape">
              <a:avLst/>
            </a:prstTxWarp>
            <a:noAutofit/>
          </a:bodyPr>
          <a:lstStyle/>
          <a:p>
            <a:pPr algn="ctr" defTabSz="1217076" eaLnBrk="1" fontAlgn="auto" hangingPunct="1">
              <a:spcBef>
                <a:spcPts val="0"/>
              </a:spcBef>
              <a:spcAft>
                <a:spcPts val="0"/>
              </a:spcAft>
            </a:pPr>
            <a:endParaRPr kumimoji="1" lang="es-SV">
              <a:solidFill>
                <a:srgbClr val="5BB8D1"/>
              </a:solidFill>
            </a:endParaRPr>
          </a:p>
        </p:txBody>
      </p:sp>
      <p:sp>
        <p:nvSpPr>
          <p:cNvPr id="32" name="31 Elipse"/>
          <p:cNvSpPr/>
          <p:nvPr/>
        </p:nvSpPr>
        <p:spPr>
          <a:xfrm>
            <a:off x="7677892" y="5092243"/>
            <a:ext cx="1727200" cy="1689100"/>
          </a:xfrm>
          <a:prstGeom prst="ellipse">
            <a:avLst/>
          </a:prstGeom>
          <a:solidFill>
            <a:schemeClr val="accent4">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734" tIns="60877" rIns="121734" bIns="60877" numCol="1" spcCol="0" rtlCol="0" fromWordArt="0" anchor="ctr" anchorCtr="0" forceAA="0" compatLnSpc="1">
            <a:prstTxWarp prst="textNoShape">
              <a:avLst/>
            </a:prstTxWarp>
            <a:noAutofit/>
          </a:bodyPr>
          <a:lstStyle/>
          <a:p>
            <a:pPr algn="ctr" defTabSz="1217076" eaLnBrk="1" fontAlgn="auto" hangingPunct="1">
              <a:spcBef>
                <a:spcPts val="0"/>
              </a:spcBef>
              <a:spcAft>
                <a:spcPts val="0"/>
              </a:spcAft>
            </a:pPr>
            <a:endParaRPr kumimoji="1" lang="es-SV">
              <a:solidFill>
                <a:srgbClr val="5BB8D1"/>
              </a:solidFill>
            </a:endParaRPr>
          </a:p>
        </p:txBody>
      </p:sp>
      <p:sp>
        <p:nvSpPr>
          <p:cNvPr id="33" name="32 Elipse"/>
          <p:cNvSpPr/>
          <p:nvPr/>
        </p:nvSpPr>
        <p:spPr>
          <a:xfrm>
            <a:off x="6083300" y="4578351"/>
            <a:ext cx="1727200" cy="1689100"/>
          </a:xfrm>
          <a:prstGeom prst="ellipse">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734" tIns="60877" rIns="121734" bIns="60877" numCol="1" spcCol="0" rtlCol="0" fromWordArt="0" anchor="ctr" anchorCtr="0" forceAA="0" compatLnSpc="1">
            <a:prstTxWarp prst="textNoShape">
              <a:avLst/>
            </a:prstTxWarp>
            <a:noAutofit/>
          </a:bodyPr>
          <a:lstStyle/>
          <a:p>
            <a:pPr algn="ctr" defTabSz="1217076" eaLnBrk="1" fontAlgn="auto" hangingPunct="1">
              <a:spcBef>
                <a:spcPts val="0"/>
              </a:spcBef>
              <a:spcAft>
                <a:spcPts val="0"/>
              </a:spcAft>
            </a:pPr>
            <a:endParaRPr kumimoji="1" lang="es-SV">
              <a:solidFill>
                <a:srgbClr val="5BB8D1"/>
              </a:solidFill>
            </a:endParaRPr>
          </a:p>
        </p:txBody>
      </p:sp>
      <p:sp>
        <p:nvSpPr>
          <p:cNvPr id="35" name="テキスト プレースホルダー 26"/>
          <p:cNvSpPr>
            <a:spLocks noGrp="1"/>
          </p:cNvSpPr>
          <p:nvPr>
            <p:ph type="body" sz="quarter" idx="37"/>
          </p:nvPr>
        </p:nvSpPr>
        <p:spPr>
          <a:xfrm>
            <a:off x="7061202" y="3811631"/>
            <a:ext cx="2514599" cy="987988"/>
          </a:xfrm>
        </p:spPr>
        <p:txBody>
          <a:bodyPr/>
          <a:lstStyle/>
          <a:p>
            <a:r>
              <a:rPr lang="en-US" altLang="ja-JP" dirty="0"/>
              <a:t>Control de </a:t>
            </a:r>
            <a:endParaRPr lang="en-US" altLang="ja-JP" dirty="0" smtClean="0"/>
          </a:p>
          <a:p>
            <a:r>
              <a:rPr lang="en-US" altLang="ja-JP" dirty="0" err="1" smtClean="0"/>
              <a:t>Reserva</a:t>
            </a:r>
            <a:r>
              <a:rPr lang="en-US" altLang="ja-JP" dirty="0" smtClean="0"/>
              <a:t> </a:t>
            </a:r>
            <a:r>
              <a:rPr lang="en-US" altLang="ja-JP" dirty="0"/>
              <a:t>de </a:t>
            </a:r>
            <a:r>
              <a:rPr lang="en-US" altLang="ja-JP" dirty="0" err="1" smtClean="0"/>
              <a:t>vehículos</a:t>
            </a:r>
            <a:endParaRPr lang="en-US" altLang="ja-JP" dirty="0"/>
          </a:p>
        </p:txBody>
      </p:sp>
      <p:sp>
        <p:nvSpPr>
          <p:cNvPr id="37" name="テキスト プレースホルダー 21"/>
          <p:cNvSpPr>
            <a:spLocks noGrp="1"/>
          </p:cNvSpPr>
          <p:nvPr>
            <p:ph type="body" sz="quarter" idx="32"/>
          </p:nvPr>
        </p:nvSpPr>
        <p:spPr>
          <a:xfrm>
            <a:off x="9299156" y="646583"/>
            <a:ext cx="1711744" cy="515469"/>
          </a:xfrm>
        </p:spPr>
        <p:txBody>
          <a:bodyPr/>
          <a:lstStyle/>
          <a:p>
            <a:r>
              <a:rPr lang="es-SV" dirty="0"/>
              <a:t>Seguridad</a:t>
            </a:r>
            <a:endParaRPr lang="en-US" altLang="ja-JP" dirty="0"/>
          </a:p>
        </p:txBody>
      </p:sp>
      <p:sp>
        <p:nvSpPr>
          <p:cNvPr id="38" name="37 Elipse"/>
          <p:cNvSpPr/>
          <p:nvPr/>
        </p:nvSpPr>
        <p:spPr>
          <a:xfrm>
            <a:off x="1599212" y="5184772"/>
            <a:ext cx="1725877" cy="1504043"/>
          </a:xfrm>
          <a:prstGeom prst="ellipse">
            <a:avLst/>
          </a:prstGeom>
          <a:solidFill>
            <a:srgbClr val="00703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734" tIns="60877" rIns="121734" bIns="60877" numCol="1" spcCol="0" rtlCol="0" fromWordArt="0" anchor="ctr" anchorCtr="0" forceAA="0" compatLnSpc="1">
            <a:prstTxWarp prst="textNoShape">
              <a:avLst/>
            </a:prstTxWarp>
            <a:noAutofit/>
          </a:bodyPr>
          <a:lstStyle/>
          <a:p>
            <a:pPr algn="ctr" defTabSz="1217076" eaLnBrk="1" fontAlgn="auto" hangingPunct="1">
              <a:spcBef>
                <a:spcPts val="0"/>
              </a:spcBef>
              <a:spcAft>
                <a:spcPts val="0"/>
              </a:spcAft>
            </a:pPr>
            <a:endParaRPr kumimoji="1" lang="es-SV">
              <a:solidFill>
                <a:srgbClr val="5BB8D1"/>
              </a:solidFill>
            </a:endParaRPr>
          </a:p>
        </p:txBody>
      </p:sp>
      <p:sp>
        <p:nvSpPr>
          <p:cNvPr id="39" name="テキスト プレースホルダー 21"/>
          <p:cNvSpPr>
            <a:spLocks noGrp="1"/>
          </p:cNvSpPr>
          <p:nvPr>
            <p:ph type="body" sz="quarter" idx="32"/>
          </p:nvPr>
        </p:nvSpPr>
        <p:spPr>
          <a:xfrm>
            <a:off x="10155028" y="3666632"/>
            <a:ext cx="1711744" cy="515469"/>
          </a:xfrm>
        </p:spPr>
        <p:txBody>
          <a:bodyPr/>
          <a:lstStyle/>
          <a:p>
            <a:r>
              <a:rPr lang="es-ES" altLang="ja-JP" dirty="0" smtClean="0"/>
              <a:t>Ayuda</a:t>
            </a:r>
            <a:endParaRPr lang="en-US" altLang="ja-JP" dirty="0"/>
          </a:p>
        </p:txBody>
      </p:sp>
      <p:sp>
        <p:nvSpPr>
          <p:cNvPr id="42" name="41 Elipse"/>
          <p:cNvSpPr/>
          <p:nvPr/>
        </p:nvSpPr>
        <p:spPr>
          <a:xfrm>
            <a:off x="9334335" y="317503"/>
            <a:ext cx="1727200" cy="1689100"/>
          </a:xfrm>
          <a:prstGeom prst="ellipse">
            <a:avLst/>
          </a:prstGeom>
          <a:solidFill>
            <a:srgbClr val="0070C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734" tIns="60877" rIns="121734" bIns="60877" numCol="1" spcCol="0" rtlCol="0" fromWordArt="0" anchor="ctr" anchorCtr="0" forceAA="0" compatLnSpc="1">
            <a:prstTxWarp prst="textNoShape">
              <a:avLst/>
            </a:prstTxWarp>
            <a:noAutofit/>
          </a:bodyPr>
          <a:lstStyle/>
          <a:p>
            <a:pPr algn="ctr" defTabSz="1217076" eaLnBrk="1" fontAlgn="auto" hangingPunct="1">
              <a:spcBef>
                <a:spcPts val="0"/>
              </a:spcBef>
              <a:spcAft>
                <a:spcPts val="0"/>
              </a:spcAft>
            </a:pPr>
            <a:endParaRPr kumimoji="1" lang="es-SV">
              <a:solidFill>
                <a:srgbClr val="5BB8D1"/>
              </a:solidFill>
            </a:endParaRPr>
          </a:p>
        </p:txBody>
      </p:sp>
      <p:sp>
        <p:nvSpPr>
          <p:cNvPr id="43" name="テキスト プレースホルダー 21"/>
          <p:cNvSpPr>
            <a:spLocks noGrp="1"/>
          </p:cNvSpPr>
          <p:nvPr>
            <p:ph type="body" sz="quarter" idx="32"/>
          </p:nvPr>
        </p:nvSpPr>
        <p:spPr>
          <a:xfrm>
            <a:off x="8757509" y="2389075"/>
            <a:ext cx="1711744" cy="515469"/>
          </a:xfrm>
        </p:spPr>
        <p:txBody>
          <a:bodyPr/>
          <a:lstStyle/>
          <a:p>
            <a:r>
              <a:rPr lang="es-SV" dirty="0" smtClean="0"/>
              <a:t>Respaldo y Restauración</a:t>
            </a:r>
            <a:endParaRPr lang="en-US" altLang="ja-JP" dirty="0"/>
          </a:p>
        </p:txBody>
      </p:sp>
      <p:sp>
        <p:nvSpPr>
          <p:cNvPr id="29" name="テキスト プレースホルダー 28"/>
          <p:cNvSpPr>
            <a:spLocks noGrp="1"/>
          </p:cNvSpPr>
          <p:nvPr>
            <p:ph type="body" sz="quarter" idx="39"/>
          </p:nvPr>
        </p:nvSpPr>
        <p:spPr>
          <a:xfrm>
            <a:off x="190499" y="5006424"/>
            <a:ext cx="1844247" cy="515469"/>
          </a:xfrm>
        </p:spPr>
        <p:txBody>
          <a:bodyPr/>
          <a:lstStyle/>
          <a:p>
            <a:r>
              <a:rPr lang="en-US" altLang="ja-JP" dirty="0"/>
              <a:t>Control de </a:t>
            </a:r>
            <a:r>
              <a:rPr lang="en-US" altLang="ja-JP" dirty="0" err="1"/>
              <a:t>Paquetes</a:t>
            </a:r>
            <a:endParaRPr kumimoji="1" lang="ja-JP" altLang="en-US" dirty="0"/>
          </a:p>
        </p:txBody>
      </p:sp>
      <p:sp>
        <p:nvSpPr>
          <p:cNvPr id="30" name="テキスト プレースホルダー 29"/>
          <p:cNvSpPr>
            <a:spLocks noGrp="1"/>
          </p:cNvSpPr>
          <p:nvPr>
            <p:ph type="body" sz="quarter" idx="40"/>
          </p:nvPr>
        </p:nvSpPr>
        <p:spPr>
          <a:xfrm>
            <a:off x="3060702" y="5165167"/>
            <a:ext cx="1844247" cy="515469"/>
          </a:xfrm>
        </p:spPr>
        <p:txBody>
          <a:bodyPr/>
          <a:lstStyle/>
          <a:p>
            <a:r>
              <a:rPr lang="en-US" altLang="ja-JP" dirty="0"/>
              <a:t>Control de Tours</a:t>
            </a:r>
            <a:endParaRPr kumimoji="1" lang="ja-JP" altLang="en-US" dirty="0"/>
          </a:p>
        </p:txBody>
      </p:sp>
      <p:sp>
        <p:nvSpPr>
          <p:cNvPr id="34" name="テキスト プレースホルダー 26"/>
          <p:cNvSpPr>
            <a:spLocks noGrp="1"/>
          </p:cNvSpPr>
          <p:nvPr>
            <p:ph type="body" sz="quarter" idx="37"/>
          </p:nvPr>
        </p:nvSpPr>
        <p:spPr>
          <a:xfrm>
            <a:off x="1955797" y="3904139"/>
            <a:ext cx="1711744" cy="515469"/>
          </a:xfrm>
        </p:spPr>
        <p:txBody>
          <a:bodyPr/>
          <a:lstStyle/>
          <a:p>
            <a:r>
              <a:rPr lang="en-US" altLang="ja-JP" dirty="0"/>
              <a:t>Control de </a:t>
            </a:r>
            <a:r>
              <a:rPr lang="en-US" altLang="ja-JP" dirty="0" err="1" smtClean="0"/>
              <a:t>Reservas</a:t>
            </a:r>
            <a:endParaRPr lang="en-US" altLang="ja-JP" dirty="0"/>
          </a:p>
        </p:txBody>
      </p:sp>
      <p:sp>
        <p:nvSpPr>
          <p:cNvPr id="22" name="テキスト プレースホルダー 21"/>
          <p:cNvSpPr>
            <a:spLocks noGrp="1"/>
          </p:cNvSpPr>
          <p:nvPr>
            <p:ph type="body" sz="quarter" idx="32"/>
          </p:nvPr>
        </p:nvSpPr>
        <p:spPr>
          <a:xfrm>
            <a:off x="1613345" y="5593240"/>
            <a:ext cx="1711744" cy="515469"/>
          </a:xfrm>
        </p:spPr>
        <p:txBody>
          <a:bodyPr/>
          <a:lstStyle/>
          <a:p>
            <a:r>
              <a:rPr lang="en-US" altLang="ja-JP" dirty="0"/>
              <a:t>Control de </a:t>
            </a:r>
            <a:r>
              <a:rPr lang="en-US" altLang="ja-JP" dirty="0" err="1"/>
              <a:t>Contactos</a:t>
            </a:r>
            <a:endParaRPr kumimoji="1" lang="ja-JP" altLang="en-US" dirty="0"/>
          </a:p>
        </p:txBody>
      </p:sp>
      <p:sp>
        <p:nvSpPr>
          <p:cNvPr id="36" name="テキスト プレースホルダー 21"/>
          <p:cNvSpPr>
            <a:spLocks noGrp="1"/>
          </p:cNvSpPr>
          <p:nvPr>
            <p:ph type="body" sz="quarter" idx="32"/>
          </p:nvPr>
        </p:nvSpPr>
        <p:spPr>
          <a:xfrm>
            <a:off x="6081324" y="5165167"/>
            <a:ext cx="1711744" cy="515469"/>
          </a:xfrm>
        </p:spPr>
        <p:txBody>
          <a:bodyPr/>
          <a:lstStyle/>
          <a:p>
            <a:r>
              <a:rPr lang="en-US" altLang="ja-JP" dirty="0"/>
              <a:t>Control de Cargo </a:t>
            </a:r>
            <a:r>
              <a:rPr lang="en-US" altLang="ja-JP" dirty="0" err="1"/>
              <a:t>Expreso</a:t>
            </a:r>
            <a:endParaRPr lang="en-US" altLang="ja-JP" dirty="0"/>
          </a:p>
        </p:txBody>
      </p:sp>
      <p:sp>
        <p:nvSpPr>
          <p:cNvPr id="25" name="テキスト プレースホルダー 24"/>
          <p:cNvSpPr>
            <a:spLocks noGrp="1"/>
          </p:cNvSpPr>
          <p:nvPr>
            <p:ph type="body" sz="quarter" idx="35"/>
          </p:nvPr>
        </p:nvSpPr>
        <p:spPr>
          <a:xfrm>
            <a:off x="7693348" y="5593240"/>
            <a:ext cx="1711744" cy="515469"/>
          </a:xfrm>
        </p:spPr>
        <p:txBody>
          <a:bodyPr/>
          <a:lstStyle/>
          <a:p>
            <a:r>
              <a:rPr lang="en-US" altLang="ja-JP" dirty="0"/>
              <a:t>Control de </a:t>
            </a:r>
            <a:r>
              <a:rPr lang="en-US" altLang="ja-JP" dirty="0" err="1"/>
              <a:t>Ingresos</a:t>
            </a:r>
            <a:endParaRPr kumimoji="1" lang="ja-JP" altLang="en-US" dirty="0"/>
          </a:p>
        </p:txBody>
      </p:sp>
      <p:sp>
        <p:nvSpPr>
          <p:cNvPr id="41" name="テキスト プレースホルダー 21"/>
          <p:cNvSpPr>
            <a:spLocks noGrp="1"/>
          </p:cNvSpPr>
          <p:nvPr>
            <p:ph type="body" sz="quarter" idx="32"/>
          </p:nvPr>
        </p:nvSpPr>
        <p:spPr>
          <a:xfrm>
            <a:off x="9304128" y="945591"/>
            <a:ext cx="1711744" cy="515469"/>
          </a:xfrm>
        </p:spPr>
        <p:txBody>
          <a:bodyPr/>
          <a:lstStyle/>
          <a:p>
            <a:r>
              <a:rPr lang="es-ES" dirty="0" smtClean="0"/>
              <a:t>Seguridad</a:t>
            </a:r>
            <a:endParaRPr lang="es-SV" dirty="0"/>
          </a:p>
          <a:p>
            <a:endParaRPr lang="en-US" altLang="ja-JP" dirty="0"/>
          </a:p>
        </p:txBody>
      </p:sp>
    </p:spTree>
    <p:extLst>
      <p:ext uri="{BB962C8B-B14F-4D97-AF65-F5344CB8AC3E}">
        <p14:creationId xmlns:p14="http://schemas.microsoft.com/office/powerpoint/2010/main" val="1764004849"/>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任意多边形"/>
          <p:cNvSpPr/>
          <p:nvPr/>
        </p:nvSpPr>
        <p:spPr>
          <a:xfrm>
            <a:off x="4286264" y="688136"/>
            <a:ext cx="5372226" cy="909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34" name="任意多边形"/>
          <p:cNvSpPr/>
          <p:nvPr/>
        </p:nvSpPr>
        <p:spPr>
          <a:xfrm>
            <a:off x="9759076" y="688136"/>
            <a:ext cx="331413" cy="909436"/>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3" name="矩形"/>
          <p:cNvSpPr/>
          <p:nvPr/>
        </p:nvSpPr>
        <p:spPr>
          <a:xfrm>
            <a:off x="155875" y="6263989"/>
            <a:ext cx="5935832" cy="4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4775" eaLnBrk="1" hangingPunct="1">
              <a:lnSpc>
                <a:spcPct val="150000"/>
              </a:lnSpc>
              <a:defRPr/>
            </a:pPr>
            <a:endParaRPr lang="en-US" sz="1705" dirty="0">
              <a:solidFill>
                <a:prstClr val="white"/>
              </a:solidFill>
              <a:latin typeface="Arial" panose="020B0604020202020204" pitchFamily="34" charset="0"/>
              <a:sym typeface="Arial" panose="020B0604020202020204" pitchFamily="34" charset="0"/>
            </a:endParaRPr>
          </a:p>
        </p:txBody>
      </p:sp>
      <p:sp>
        <p:nvSpPr>
          <p:cNvPr id="12" name="标题"/>
          <p:cNvSpPr/>
          <p:nvPr/>
        </p:nvSpPr>
        <p:spPr>
          <a:xfrm>
            <a:off x="4559642" y="827383"/>
            <a:ext cx="4980151" cy="629920"/>
          </a:xfrm>
          <a:prstGeom prst="rect">
            <a:avLst/>
          </a:prstGeom>
        </p:spPr>
        <p:txBody>
          <a:bodyPr wrap="square">
            <a:spAutoFit/>
          </a:bodyPr>
          <a:lstStyle/>
          <a:p>
            <a:pPr algn="ctr" defTabSz="914400" eaLnBrk="1" fontAlgn="auto" hangingPunct="1">
              <a:spcBef>
                <a:spcPts val="0"/>
              </a:spcBef>
              <a:spcAft>
                <a:spcPts val="0"/>
              </a:spcAft>
            </a:pPr>
            <a:r>
              <a:rPr lang="en-US" altLang="zh-CN" sz="3500" dirty="0" smtClean="0">
                <a:solidFill>
                  <a:prstClr val="white"/>
                </a:solidFill>
                <a:latin typeface="微软雅黑"/>
                <a:ea typeface="微软雅黑"/>
                <a:sym typeface="+mn-ea"/>
              </a:rPr>
              <a:t>TOURS:</a:t>
            </a:r>
            <a:endParaRPr lang="en-US" altLang="zh-CN" sz="3500" b="1" spc="250" dirty="0">
              <a:solidFill>
                <a:prstClr val="white"/>
              </a:solidFill>
              <a:latin typeface="微软雅黑"/>
              <a:ea typeface="微软雅黑"/>
              <a:sym typeface="+mn-ea"/>
            </a:endParaRPr>
          </a:p>
        </p:txBody>
      </p:sp>
      <p:pic>
        <p:nvPicPr>
          <p:cNvPr id="2" name="1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875" y="0"/>
            <a:ext cx="5935832" cy="6426000"/>
          </a:xfrm>
          <a:prstGeom prst="rect">
            <a:avLst/>
          </a:prstGeom>
        </p:spPr>
      </p:pic>
      <p:sp>
        <p:nvSpPr>
          <p:cNvPr id="22" name="矩形"/>
          <p:cNvSpPr/>
          <p:nvPr/>
        </p:nvSpPr>
        <p:spPr>
          <a:xfrm>
            <a:off x="233149" y="113458"/>
            <a:ext cx="5755527" cy="6150531"/>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5" name="文本"/>
          <p:cNvSpPr txBox="1"/>
          <p:nvPr/>
        </p:nvSpPr>
        <p:spPr>
          <a:xfrm>
            <a:off x="6133858" y="6341489"/>
            <a:ext cx="6323527" cy="276999"/>
          </a:xfrm>
          <a:prstGeom prst="rect">
            <a:avLst/>
          </a:prstGeom>
          <a:noFill/>
        </p:spPr>
        <p:txBody>
          <a:bodyPr wrap="square" rtlCol="0" anchor="ctr">
            <a:spAutoFit/>
          </a:bodyPr>
          <a:lstStyle>
            <a:defPPr>
              <a:defRPr lang="zh-CN"/>
            </a:defPPr>
            <a:lvl1pPr indent="467995">
              <a:lnSpc>
                <a:spcPct val="150000"/>
              </a:lnSpc>
              <a:spcAft>
                <a:spcPts val="1500"/>
              </a:spcAft>
              <a:defRPr sz="1600" spc="150">
                <a:solidFill>
                  <a:schemeClr val="tx1">
                    <a:lumMod val="95000"/>
                    <a:lumOff val="5000"/>
                  </a:schemeClr>
                </a:solidFill>
                <a:latin typeface="+mn-ea"/>
              </a:defRPr>
            </a:lvl1pPr>
          </a:lstStyle>
          <a:p>
            <a:pPr indent="0">
              <a:lnSpc>
                <a:spcPct val="100000"/>
              </a:lnSpc>
              <a:spcAft>
                <a:spcPts val="0"/>
              </a:spcAft>
            </a:pPr>
            <a:r>
              <a:rPr lang="en-US" altLang="zh-CN" sz="1200" i="1" dirty="0" smtClean="0">
                <a:solidFill>
                  <a:schemeClr val="accent2"/>
                </a:solidFill>
                <a:sym typeface="+mn-ea"/>
              </a:rPr>
              <a:t>*LOS TOURS SON DEFINIDOS POR LOS CLIENTES.</a:t>
            </a:r>
            <a:endParaRPr lang="en-US" altLang="zh-CN" sz="1200" i="1" dirty="0">
              <a:solidFill>
                <a:schemeClr val="accent2"/>
              </a:solidFill>
            </a:endParaRPr>
          </a:p>
        </p:txBody>
      </p:sp>
      <p:sp>
        <p:nvSpPr>
          <p:cNvPr id="16" name="椭圆"/>
          <p:cNvSpPr/>
          <p:nvPr/>
        </p:nvSpPr>
        <p:spPr>
          <a:xfrm>
            <a:off x="6387540" y="1863407"/>
            <a:ext cx="1074835" cy="1074835"/>
          </a:xfrm>
          <a:prstGeom prst="ellipse">
            <a:avLst/>
          </a:prstGeom>
          <a:solidFill>
            <a:schemeClr val="accent1"/>
          </a:solidFill>
          <a:ln w="635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latin typeface="+mn-ea"/>
            </a:endParaRPr>
          </a:p>
        </p:txBody>
      </p:sp>
      <p:sp>
        <p:nvSpPr>
          <p:cNvPr id="17" name="椭圆"/>
          <p:cNvSpPr/>
          <p:nvPr/>
        </p:nvSpPr>
        <p:spPr>
          <a:xfrm>
            <a:off x="8181583" y="1859357"/>
            <a:ext cx="1074835" cy="1074835"/>
          </a:xfrm>
          <a:prstGeom prst="ellipse">
            <a:avLst/>
          </a:prstGeom>
          <a:solidFill>
            <a:schemeClr val="accent2"/>
          </a:solidFill>
          <a:ln w="635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latin typeface="+mn-ea"/>
            </a:endParaRPr>
          </a:p>
        </p:txBody>
      </p:sp>
      <p:sp>
        <p:nvSpPr>
          <p:cNvPr id="18" name="椭圆"/>
          <p:cNvSpPr/>
          <p:nvPr/>
        </p:nvSpPr>
        <p:spPr>
          <a:xfrm>
            <a:off x="9916332" y="1877533"/>
            <a:ext cx="1074835" cy="1074835"/>
          </a:xfrm>
          <a:prstGeom prst="ellipse">
            <a:avLst/>
          </a:prstGeom>
          <a:solidFill>
            <a:schemeClr val="accent1"/>
          </a:solidFill>
          <a:ln w="635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latin typeface="+mn-ea"/>
            </a:endParaRPr>
          </a:p>
        </p:txBody>
      </p:sp>
      <p:sp>
        <p:nvSpPr>
          <p:cNvPr id="20" name="图标"/>
          <p:cNvSpPr>
            <a:spLocks noEditPoints="1" noChangeArrowheads="1"/>
          </p:cNvSpPr>
          <p:nvPr/>
        </p:nvSpPr>
        <p:spPr bwMode="auto">
          <a:xfrm>
            <a:off x="6628944" y="2092368"/>
            <a:ext cx="592026" cy="616912"/>
          </a:xfrm>
          <a:custGeom>
            <a:avLst/>
            <a:gdLst>
              <a:gd name="T0" fmla="*/ 2147483647 w 89"/>
              <a:gd name="T1" fmla="*/ 2147483647 h 92"/>
              <a:gd name="T2" fmla="*/ 2147483647 w 89"/>
              <a:gd name="T3" fmla="*/ 2147483647 h 92"/>
              <a:gd name="T4" fmla="*/ 2147483647 w 89"/>
              <a:gd name="T5" fmla="*/ 2147483647 h 92"/>
              <a:gd name="T6" fmla="*/ 2147483647 w 89"/>
              <a:gd name="T7" fmla="*/ 2147483647 h 92"/>
              <a:gd name="T8" fmla="*/ 2147483647 w 89"/>
              <a:gd name="T9" fmla="*/ 2147483647 h 92"/>
              <a:gd name="T10" fmla="*/ 2147483647 w 89"/>
              <a:gd name="T11" fmla="*/ 2147483647 h 92"/>
              <a:gd name="T12" fmla="*/ 2147483647 w 89"/>
              <a:gd name="T13" fmla="*/ 2147483647 h 92"/>
              <a:gd name="T14" fmla="*/ 2147483647 w 89"/>
              <a:gd name="T15" fmla="*/ 2147483647 h 92"/>
              <a:gd name="T16" fmla="*/ 2147483647 w 89"/>
              <a:gd name="T17" fmla="*/ 2147483647 h 92"/>
              <a:gd name="T18" fmla="*/ 2147483647 w 89"/>
              <a:gd name="T19" fmla="*/ 2147483647 h 92"/>
              <a:gd name="T20" fmla="*/ 2147483647 w 89"/>
              <a:gd name="T21" fmla="*/ 2147483647 h 92"/>
              <a:gd name="T22" fmla="*/ 2147483647 w 89"/>
              <a:gd name="T23" fmla="*/ 2147483647 h 92"/>
              <a:gd name="T24" fmla="*/ 2147483647 w 89"/>
              <a:gd name="T25" fmla="*/ 2147483647 h 92"/>
              <a:gd name="T26" fmla="*/ 2147483647 w 89"/>
              <a:gd name="T27" fmla="*/ 2147483647 h 92"/>
              <a:gd name="T28" fmla="*/ 2147483647 w 89"/>
              <a:gd name="T29" fmla="*/ 2147483647 h 92"/>
              <a:gd name="T30" fmla="*/ 2147483647 w 89"/>
              <a:gd name="T31" fmla="*/ 2147483647 h 92"/>
              <a:gd name="T32" fmla="*/ 2147483647 w 89"/>
              <a:gd name="T33" fmla="*/ 2147483647 h 92"/>
              <a:gd name="T34" fmla="*/ 2147483647 w 89"/>
              <a:gd name="T35" fmla="*/ 2147483647 h 92"/>
              <a:gd name="T36" fmla="*/ 2147483647 w 89"/>
              <a:gd name="T37" fmla="*/ 2147483647 h 92"/>
              <a:gd name="T38" fmla="*/ 2147483647 w 89"/>
              <a:gd name="T39" fmla="*/ 2147483647 h 92"/>
              <a:gd name="T40" fmla="*/ 2147483647 w 89"/>
              <a:gd name="T41" fmla="*/ 2147483647 h 92"/>
              <a:gd name="T42" fmla="*/ 2147483647 w 89"/>
              <a:gd name="T43" fmla="*/ 2147483647 h 92"/>
              <a:gd name="T44" fmla="*/ 2147483647 w 89"/>
              <a:gd name="T45" fmla="*/ 2147483647 h 92"/>
              <a:gd name="T46" fmla="*/ 2147483647 w 89"/>
              <a:gd name="T47" fmla="*/ 2147483647 h 92"/>
              <a:gd name="T48" fmla="*/ 2147483647 w 89"/>
              <a:gd name="T49" fmla="*/ 2147483647 h 92"/>
              <a:gd name="T50" fmla="*/ 2147483647 w 89"/>
              <a:gd name="T51" fmla="*/ 2147483647 h 92"/>
              <a:gd name="T52" fmla="*/ 2147483647 w 89"/>
              <a:gd name="T53" fmla="*/ 2147483647 h 92"/>
              <a:gd name="T54" fmla="*/ 2147483647 w 89"/>
              <a:gd name="T55" fmla="*/ 2147483647 h 92"/>
              <a:gd name="T56" fmla="*/ 2147483647 w 89"/>
              <a:gd name="T57" fmla="*/ 2147483647 h 92"/>
              <a:gd name="T58" fmla="*/ 2147483647 w 89"/>
              <a:gd name="T59" fmla="*/ 2147483647 h 92"/>
              <a:gd name="T60" fmla="*/ 2147483647 w 89"/>
              <a:gd name="T61" fmla="*/ 2147483647 h 92"/>
              <a:gd name="T62" fmla="*/ 2147483647 w 89"/>
              <a:gd name="T63" fmla="*/ 2147483647 h 92"/>
              <a:gd name="T64" fmla="*/ 2147483647 w 89"/>
              <a:gd name="T65" fmla="*/ 2147483647 h 92"/>
              <a:gd name="T66" fmla="*/ 2147483647 w 89"/>
              <a:gd name="T67" fmla="*/ 2147483647 h 92"/>
              <a:gd name="T68" fmla="*/ 2147483647 w 89"/>
              <a:gd name="T69" fmla="*/ 2147483647 h 92"/>
              <a:gd name="T70" fmla="*/ 2147483647 w 89"/>
              <a:gd name="T71" fmla="*/ 2147483647 h 92"/>
              <a:gd name="T72" fmla="*/ 2147483647 w 89"/>
              <a:gd name="T73" fmla="*/ 2147483647 h 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9"/>
              <a:gd name="T112" fmla="*/ 0 h 92"/>
              <a:gd name="T113" fmla="*/ 89 w 89"/>
              <a:gd name="T114" fmla="*/ 92 h 9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9" h="92">
                <a:moveTo>
                  <a:pt x="45" y="0"/>
                </a:moveTo>
                <a:cubicBezTo>
                  <a:pt x="40" y="0"/>
                  <a:pt x="35" y="5"/>
                  <a:pt x="35" y="11"/>
                </a:cubicBezTo>
                <a:cubicBezTo>
                  <a:pt x="35" y="16"/>
                  <a:pt x="40" y="21"/>
                  <a:pt x="45" y="21"/>
                </a:cubicBezTo>
                <a:cubicBezTo>
                  <a:pt x="51" y="21"/>
                  <a:pt x="56" y="16"/>
                  <a:pt x="56" y="11"/>
                </a:cubicBezTo>
                <a:cubicBezTo>
                  <a:pt x="56" y="5"/>
                  <a:pt x="51" y="0"/>
                  <a:pt x="45" y="0"/>
                </a:cubicBezTo>
                <a:close/>
                <a:moveTo>
                  <a:pt x="70" y="10"/>
                </a:moveTo>
                <a:cubicBezTo>
                  <a:pt x="65" y="10"/>
                  <a:pt x="61" y="14"/>
                  <a:pt x="61" y="18"/>
                </a:cubicBezTo>
                <a:cubicBezTo>
                  <a:pt x="61" y="23"/>
                  <a:pt x="65" y="27"/>
                  <a:pt x="70" y="27"/>
                </a:cubicBezTo>
                <a:cubicBezTo>
                  <a:pt x="74" y="27"/>
                  <a:pt x="78" y="23"/>
                  <a:pt x="78" y="18"/>
                </a:cubicBezTo>
                <a:cubicBezTo>
                  <a:pt x="78" y="14"/>
                  <a:pt x="74" y="10"/>
                  <a:pt x="70" y="10"/>
                </a:cubicBezTo>
                <a:close/>
                <a:moveTo>
                  <a:pt x="30" y="52"/>
                </a:moveTo>
                <a:cubicBezTo>
                  <a:pt x="30" y="55"/>
                  <a:pt x="30" y="55"/>
                  <a:pt x="30" y="55"/>
                </a:cubicBezTo>
                <a:cubicBezTo>
                  <a:pt x="30" y="55"/>
                  <a:pt x="30" y="55"/>
                  <a:pt x="30" y="55"/>
                </a:cubicBezTo>
                <a:cubicBezTo>
                  <a:pt x="32" y="85"/>
                  <a:pt x="32" y="85"/>
                  <a:pt x="32" y="85"/>
                </a:cubicBezTo>
                <a:cubicBezTo>
                  <a:pt x="24" y="85"/>
                  <a:pt x="24" y="85"/>
                  <a:pt x="24" y="85"/>
                </a:cubicBezTo>
                <a:cubicBezTo>
                  <a:pt x="22" y="59"/>
                  <a:pt x="22" y="59"/>
                  <a:pt x="22" y="59"/>
                </a:cubicBezTo>
                <a:cubicBezTo>
                  <a:pt x="19" y="59"/>
                  <a:pt x="19" y="59"/>
                  <a:pt x="19" y="59"/>
                </a:cubicBezTo>
                <a:cubicBezTo>
                  <a:pt x="17" y="85"/>
                  <a:pt x="17" y="85"/>
                  <a:pt x="17" y="85"/>
                </a:cubicBezTo>
                <a:cubicBezTo>
                  <a:pt x="10" y="85"/>
                  <a:pt x="10" y="85"/>
                  <a:pt x="10" y="85"/>
                </a:cubicBezTo>
                <a:cubicBezTo>
                  <a:pt x="11" y="55"/>
                  <a:pt x="11" y="55"/>
                  <a:pt x="11" y="55"/>
                </a:cubicBezTo>
                <a:cubicBezTo>
                  <a:pt x="10" y="43"/>
                  <a:pt x="10" y="43"/>
                  <a:pt x="10" y="43"/>
                </a:cubicBezTo>
                <a:cubicBezTo>
                  <a:pt x="4" y="53"/>
                  <a:pt x="4" y="53"/>
                  <a:pt x="4" y="53"/>
                </a:cubicBezTo>
                <a:cubicBezTo>
                  <a:pt x="0" y="50"/>
                  <a:pt x="0" y="50"/>
                  <a:pt x="0" y="50"/>
                </a:cubicBezTo>
                <a:cubicBezTo>
                  <a:pt x="10" y="28"/>
                  <a:pt x="10" y="28"/>
                  <a:pt x="10" y="28"/>
                </a:cubicBezTo>
                <a:cubicBezTo>
                  <a:pt x="16" y="28"/>
                  <a:pt x="16" y="28"/>
                  <a:pt x="16" y="28"/>
                </a:cubicBezTo>
                <a:cubicBezTo>
                  <a:pt x="21" y="35"/>
                  <a:pt x="21" y="35"/>
                  <a:pt x="21" y="35"/>
                </a:cubicBezTo>
                <a:cubicBezTo>
                  <a:pt x="26" y="28"/>
                  <a:pt x="26" y="28"/>
                  <a:pt x="26" y="28"/>
                </a:cubicBezTo>
                <a:cubicBezTo>
                  <a:pt x="31" y="28"/>
                  <a:pt x="31" y="28"/>
                  <a:pt x="31" y="28"/>
                </a:cubicBezTo>
                <a:cubicBezTo>
                  <a:pt x="33" y="24"/>
                  <a:pt x="33" y="24"/>
                  <a:pt x="33" y="24"/>
                </a:cubicBezTo>
                <a:cubicBezTo>
                  <a:pt x="44" y="24"/>
                  <a:pt x="44" y="24"/>
                  <a:pt x="44" y="24"/>
                </a:cubicBezTo>
                <a:cubicBezTo>
                  <a:pt x="43" y="25"/>
                  <a:pt x="43" y="25"/>
                  <a:pt x="43" y="25"/>
                </a:cubicBezTo>
                <a:cubicBezTo>
                  <a:pt x="44" y="27"/>
                  <a:pt x="44" y="27"/>
                  <a:pt x="44" y="27"/>
                </a:cubicBezTo>
                <a:cubicBezTo>
                  <a:pt x="41" y="44"/>
                  <a:pt x="41" y="44"/>
                  <a:pt x="41" y="44"/>
                </a:cubicBezTo>
                <a:cubicBezTo>
                  <a:pt x="45" y="48"/>
                  <a:pt x="45" y="48"/>
                  <a:pt x="45" y="48"/>
                </a:cubicBezTo>
                <a:cubicBezTo>
                  <a:pt x="45" y="48"/>
                  <a:pt x="45" y="48"/>
                  <a:pt x="45" y="48"/>
                </a:cubicBezTo>
                <a:cubicBezTo>
                  <a:pt x="45" y="48"/>
                  <a:pt x="45" y="48"/>
                  <a:pt x="45" y="48"/>
                </a:cubicBezTo>
                <a:cubicBezTo>
                  <a:pt x="45" y="48"/>
                  <a:pt x="45" y="48"/>
                  <a:pt x="45" y="48"/>
                </a:cubicBezTo>
                <a:cubicBezTo>
                  <a:pt x="45" y="48"/>
                  <a:pt x="45" y="48"/>
                  <a:pt x="45" y="48"/>
                </a:cubicBezTo>
                <a:cubicBezTo>
                  <a:pt x="49" y="44"/>
                  <a:pt x="49" y="44"/>
                  <a:pt x="49" y="44"/>
                </a:cubicBezTo>
                <a:cubicBezTo>
                  <a:pt x="47" y="27"/>
                  <a:pt x="47" y="27"/>
                  <a:pt x="47" y="27"/>
                </a:cubicBezTo>
                <a:cubicBezTo>
                  <a:pt x="48" y="25"/>
                  <a:pt x="48" y="25"/>
                  <a:pt x="48" y="25"/>
                </a:cubicBezTo>
                <a:cubicBezTo>
                  <a:pt x="47" y="24"/>
                  <a:pt x="47" y="24"/>
                  <a:pt x="47" y="24"/>
                </a:cubicBezTo>
                <a:cubicBezTo>
                  <a:pt x="58" y="24"/>
                  <a:pt x="58" y="24"/>
                  <a:pt x="58" y="24"/>
                </a:cubicBezTo>
                <a:cubicBezTo>
                  <a:pt x="59" y="28"/>
                  <a:pt x="59" y="28"/>
                  <a:pt x="59" y="28"/>
                </a:cubicBezTo>
                <a:cubicBezTo>
                  <a:pt x="64" y="28"/>
                  <a:pt x="64" y="28"/>
                  <a:pt x="64" y="28"/>
                </a:cubicBezTo>
                <a:cubicBezTo>
                  <a:pt x="70" y="35"/>
                  <a:pt x="70" y="35"/>
                  <a:pt x="70" y="35"/>
                </a:cubicBezTo>
                <a:cubicBezTo>
                  <a:pt x="75" y="28"/>
                  <a:pt x="75" y="28"/>
                  <a:pt x="75" y="28"/>
                </a:cubicBezTo>
                <a:cubicBezTo>
                  <a:pt x="80" y="28"/>
                  <a:pt x="80" y="28"/>
                  <a:pt x="80" y="28"/>
                </a:cubicBezTo>
                <a:cubicBezTo>
                  <a:pt x="89" y="48"/>
                  <a:pt x="89" y="48"/>
                  <a:pt x="89" y="48"/>
                </a:cubicBezTo>
                <a:cubicBezTo>
                  <a:pt x="85" y="51"/>
                  <a:pt x="85" y="51"/>
                  <a:pt x="85" y="51"/>
                </a:cubicBezTo>
                <a:cubicBezTo>
                  <a:pt x="79" y="41"/>
                  <a:pt x="79" y="41"/>
                  <a:pt x="79" y="41"/>
                </a:cubicBezTo>
                <a:cubicBezTo>
                  <a:pt x="79" y="55"/>
                  <a:pt x="79" y="55"/>
                  <a:pt x="79" y="55"/>
                </a:cubicBezTo>
                <a:cubicBezTo>
                  <a:pt x="79" y="55"/>
                  <a:pt x="79" y="55"/>
                  <a:pt x="79" y="55"/>
                </a:cubicBezTo>
                <a:cubicBezTo>
                  <a:pt x="80" y="85"/>
                  <a:pt x="80" y="85"/>
                  <a:pt x="80" y="85"/>
                </a:cubicBezTo>
                <a:cubicBezTo>
                  <a:pt x="72" y="85"/>
                  <a:pt x="72" y="85"/>
                  <a:pt x="72" y="85"/>
                </a:cubicBezTo>
                <a:cubicBezTo>
                  <a:pt x="71" y="59"/>
                  <a:pt x="71" y="59"/>
                  <a:pt x="71" y="59"/>
                </a:cubicBezTo>
                <a:cubicBezTo>
                  <a:pt x="68" y="59"/>
                  <a:pt x="68" y="59"/>
                  <a:pt x="68" y="59"/>
                </a:cubicBezTo>
                <a:cubicBezTo>
                  <a:pt x="66" y="85"/>
                  <a:pt x="66" y="85"/>
                  <a:pt x="66" y="85"/>
                </a:cubicBezTo>
                <a:cubicBezTo>
                  <a:pt x="59" y="85"/>
                  <a:pt x="59" y="85"/>
                  <a:pt x="59" y="85"/>
                </a:cubicBezTo>
                <a:cubicBezTo>
                  <a:pt x="60" y="55"/>
                  <a:pt x="60" y="55"/>
                  <a:pt x="60" y="55"/>
                </a:cubicBezTo>
                <a:cubicBezTo>
                  <a:pt x="60" y="53"/>
                  <a:pt x="60" y="53"/>
                  <a:pt x="60" y="53"/>
                </a:cubicBezTo>
                <a:cubicBezTo>
                  <a:pt x="57" y="55"/>
                  <a:pt x="57" y="55"/>
                  <a:pt x="57" y="55"/>
                </a:cubicBezTo>
                <a:cubicBezTo>
                  <a:pt x="58" y="92"/>
                  <a:pt x="58" y="92"/>
                  <a:pt x="58" y="92"/>
                </a:cubicBezTo>
                <a:cubicBezTo>
                  <a:pt x="49" y="92"/>
                  <a:pt x="49" y="92"/>
                  <a:pt x="49" y="92"/>
                </a:cubicBezTo>
                <a:cubicBezTo>
                  <a:pt x="47" y="61"/>
                  <a:pt x="47" y="61"/>
                  <a:pt x="47" y="61"/>
                </a:cubicBezTo>
                <a:cubicBezTo>
                  <a:pt x="43" y="61"/>
                  <a:pt x="43" y="61"/>
                  <a:pt x="43" y="61"/>
                </a:cubicBezTo>
                <a:cubicBezTo>
                  <a:pt x="42" y="92"/>
                  <a:pt x="42" y="92"/>
                  <a:pt x="42" y="92"/>
                </a:cubicBezTo>
                <a:cubicBezTo>
                  <a:pt x="32" y="92"/>
                  <a:pt x="32" y="92"/>
                  <a:pt x="32" y="92"/>
                </a:cubicBezTo>
                <a:cubicBezTo>
                  <a:pt x="34" y="55"/>
                  <a:pt x="34" y="55"/>
                  <a:pt x="34" y="55"/>
                </a:cubicBezTo>
                <a:cubicBezTo>
                  <a:pt x="30" y="52"/>
                  <a:pt x="30" y="52"/>
                  <a:pt x="30" y="52"/>
                </a:cubicBezTo>
                <a:close/>
                <a:moveTo>
                  <a:pt x="21" y="10"/>
                </a:moveTo>
                <a:cubicBezTo>
                  <a:pt x="16" y="10"/>
                  <a:pt x="13" y="14"/>
                  <a:pt x="13" y="18"/>
                </a:cubicBezTo>
                <a:cubicBezTo>
                  <a:pt x="13" y="23"/>
                  <a:pt x="16" y="27"/>
                  <a:pt x="21" y="27"/>
                </a:cubicBezTo>
                <a:cubicBezTo>
                  <a:pt x="25" y="27"/>
                  <a:pt x="29" y="23"/>
                  <a:pt x="29" y="18"/>
                </a:cubicBezTo>
                <a:cubicBezTo>
                  <a:pt x="29" y="14"/>
                  <a:pt x="25" y="10"/>
                  <a:pt x="21" y="1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endParaRPr lang="zh-CN" altLang="en-US" sz="2400">
              <a:solidFill>
                <a:srgbClr val="000000"/>
              </a:solidFill>
              <a:latin typeface="+mn-ea"/>
            </a:endParaRPr>
          </a:p>
        </p:txBody>
      </p:sp>
      <p:sp>
        <p:nvSpPr>
          <p:cNvPr id="21" name="图标"/>
          <p:cNvSpPr>
            <a:spLocks noChangeAspect="1" noChangeArrowheads="1"/>
          </p:cNvSpPr>
          <p:nvPr/>
        </p:nvSpPr>
        <p:spPr bwMode="auto">
          <a:xfrm>
            <a:off x="8364518" y="2148192"/>
            <a:ext cx="708965" cy="497165"/>
          </a:xfrm>
          <a:custGeom>
            <a:avLst/>
            <a:gdLst>
              <a:gd name="T0" fmla="*/ 410562 w 2074863"/>
              <a:gd name="T1" fmla="*/ 138366 h 1449388"/>
              <a:gd name="T2" fmla="*/ 424299 w 2074863"/>
              <a:gd name="T3" fmla="*/ 143238 h 1449388"/>
              <a:gd name="T4" fmla="*/ 424991 w 2074863"/>
              <a:gd name="T5" fmla="*/ 128538 h 1449388"/>
              <a:gd name="T6" fmla="*/ 120959 w 2074863"/>
              <a:gd name="T7" fmla="*/ 38719 h 1449388"/>
              <a:gd name="T8" fmla="*/ 116712 w 2074863"/>
              <a:gd name="T9" fmla="*/ 53209 h 1449388"/>
              <a:gd name="T10" fmla="*/ 103884 w 2074863"/>
              <a:gd name="T11" fmla="*/ 44978 h 1449388"/>
              <a:gd name="T12" fmla="*/ 378420 w 2074863"/>
              <a:gd name="T13" fmla="*/ 33907 h 1449388"/>
              <a:gd name="T14" fmla="*/ 446419 w 2074863"/>
              <a:gd name="T15" fmla="*/ 131148 h 1449388"/>
              <a:gd name="T16" fmla="*/ 375569 w 2074863"/>
              <a:gd name="T17" fmla="*/ 107403 h 1449388"/>
              <a:gd name="T18" fmla="*/ 115187 w 2074863"/>
              <a:gd name="T19" fmla="*/ 17225 h 1449388"/>
              <a:gd name="T20" fmla="*/ 35807 w 2074863"/>
              <a:gd name="T21" fmla="*/ 85259 h 1449388"/>
              <a:gd name="T22" fmla="*/ 70061 w 2074863"/>
              <a:gd name="T23" fmla="*/ 97264 h 1449388"/>
              <a:gd name="T24" fmla="*/ 115187 w 2074863"/>
              <a:gd name="T25" fmla="*/ 17225 h 1449388"/>
              <a:gd name="T26" fmla="*/ 161434 w 2074863"/>
              <a:gd name="T27" fmla="*/ 50111 h 1449388"/>
              <a:gd name="T28" fmla="*/ 215706 w 2074863"/>
              <a:gd name="T29" fmla="*/ 65771 h 1449388"/>
              <a:gd name="T30" fmla="*/ 280418 w 2074863"/>
              <a:gd name="T31" fmla="*/ 83867 h 1449388"/>
              <a:gd name="T32" fmla="*/ 330634 w 2074863"/>
              <a:gd name="T33" fmla="*/ 79429 h 1449388"/>
              <a:gd name="T34" fmla="*/ 380333 w 2074863"/>
              <a:gd name="T35" fmla="*/ 134239 h 1449388"/>
              <a:gd name="T36" fmla="*/ 388530 w 2074863"/>
              <a:gd name="T37" fmla="*/ 176520 h 1449388"/>
              <a:gd name="T38" fmla="*/ 326665 w 2074863"/>
              <a:gd name="T39" fmla="*/ 201401 h 1449388"/>
              <a:gd name="T40" fmla="*/ 266354 w 2074863"/>
              <a:gd name="T41" fmla="*/ 153030 h 1449388"/>
              <a:gd name="T42" fmla="*/ 170580 w 2074863"/>
              <a:gd name="T43" fmla="*/ 123973 h 1449388"/>
              <a:gd name="T44" fmla="*/ 154791 w 2074863"/>
              <a:gd name="T45" fmla="*/ 74297 h 1449388"/>
              <a:gd name="T46" fmla="*/ 77050 w 2074863"/>
              <a:gd name="T47" fmla="*/ 114751 h 1449388"/>
              <a:gd name="T48" fmla="*/ 103107 w 2074863"/>
              <a:gd name="T49" fmla="*/ 163122 h 1449388"/>
              <a:gd name="T50" fmla="*/ 125627 w 2074863"/>
              <a:gd name="T51" fmla="*/ 189657 h 1449388"/>
              <a:gd name="T52" fmla="*/ 144782 w 2074863"/>
              <a:gd name="T53" fmla="*/ 212450 h 1449388"/>
              <a:gd name="T54" fmla="*/ 163074 w 2074863"/>
              <a:gd name="T55" fmla="*/ 238985 h 1449388"/>
              <a:gd name="T56" fmla="*/ 189476 w 2074863"/>
              <a:gd name="T57" fmla="*/ 293533 h 1449388"/>
              <a:gd name="T58" fmla="*/ 216310 w 2074863"/>
              <a:gd name="T59" fmla="*/ 299623 h 1449388"/>
              <a:gd name="T60" fmla="*/ 181969 w 2074863"/>
              <a:gd name="T61" fmla="*/ 253774 h 1449388"/>
              <a:gd name="T62" fmla="*/ 189131 w 2074863"/>
              <a:gd name="T63" fmla="*/ 243944 h 1449388"/>
              <a:gd name="T64" fmla="*/ 248062 w 2074863"/>
              <a:gd name="T65" fmla="*/ 297100 h 1449388"/>
              <a:gd name="T66" fmla="*/ 263420 w 2074863"/>
              <a:gd name="T67" fmla="*/ 282658 h 1449388"/>
              <a:gd name="T68" fmla="*/ 199312 w 2074863"/>
              <a:gd name="T69" fmla="*/ 213842 h 1449388"/>
              <a:gd name="T70" fmla="*/ 209839 w 2074863"/>
              <a:gd name="T71" fmla="*/ 207143 h 1449388"/>
              <a:gd name="T72" fmla="*/ 285422 w 2074863"/>
              <a:gd name="T73" fmla="*/ 271609 h 1449388"/>
              <a:gd name="T74" fmla="*/ 284732 w 2074863"/>
              <a:gd name="T75" fmla="*/ 244988 h 1449388"/>
              <a:gd name="T76" fmla="*/ 226319 w 2074863"/>
              <a:gd name="T77" fmla="*/ 178782 h 1449388"/>
              <a:gd name="T78" fmla="*/ 238398 w 2074863"/>
              <a:gd name="T79" fmla="*/ 175737 h 1449388"/>
              <a:gd name="T80" fmla="*/ 310444 w 2074863"/>
              <a:gd name="T81" fmla="*/ 238985 h 1449388"/>
              <a:gd name="T82" fmla="*/ 308546 w 2074863"/>
              <a:gd name="T83" fmla="*/ 212450 h 1449388"/>
              <a:gd name="T84" fmla="*/ 310272 w 2074863"/>
              <a:gd name="T85" fmla="*/ 200096 h 1449388"/>
              <a:gd name="T86" fmla="*/ 333826 w 2074863"/>
              <a:gd name="T87" fmla="*/ 219323 h 1449388"/>
              <a:gd name="T88" fmla="*/ 326493 w 2074863"/>
              <a:gd name="T89" fmla="*/ 245336 h 1449388"/>
              <a:gd name="T90" fmla="*/ 309322 w 2074863"/>
              <a:gd name="T91" fmla="*/ 268042 h 1449388"/>
              <a:gd name="T92" fmla="*/ 286544 w 2074863"/>
              <a:gd name="T93" fmla="*/ 287704 h 1449388"/>
              <a:gd name="T94" fmla="*/ 263765 w 2074863"/>
              <a:gd name="T95" fmla="*/ 307888 h 1449388"/>
              <a:gd name="T96" fmla="*/ 240728 w 2074863"/>
              <a:gd name="T97" fmla="*/ 310411 h 1449388"/>
              <a:gd name="T98" fmla="*/ 212513 w 2074863"/>
              <a:gd name="T99" fmla="*/ 316675 h 1449388"/>
              <a:gd name="T100" fmla="*/ 148147 w 2074863"/>
              <a:gd name="T101" fmla="*/ 277003 h 1449388"/>
              <a:gd name="T102" fmla="*/ 116481 w 2074863"/>
              <a:gd name="T103" fmla="*/ 286921 h 1449388"/>
              <a:gd name="T104" fmla="*/ 108629 w 2074863"/>
              <a:gd name="T105" fmla="*/ 270739 h 1449388"/>
              <a:gd name="T106" fmla="*/ 86541 w 2074863"/>
              <a:gd name="T107" fmla="*/ 252296 h 1449388"/>
              <a:gd name="T108" fmla="*/ 75152 w 2074863"/>
              <a:gd name="T109" fmla="*/ 231416 h 1449388"/>
              <a:gd name="T110" fmla="*/ 55221 w 2074863"/>
              <a:gd name="T111" fmla="*/ 206448 h 1449388"/>
              <a:gd name="T112" fmla="*/ 63676 w 2074863"/>
              <a:gd name="T113" fmla="*/ 175041 h 1449388"/>
              <a:gd name="T114" fmla="*/ 44176 w 2074863"/>
              <a:gd name="T115" fmla="*/ 154596 h 1449388"/>
              <a:gd name="T116" fmla="*/ 432 w 2074863"/>
              <a:gd name="T117" fmla="*/ 104659 h 1449388"/>
              <a:gd name="T118" fmla="*/ 64625 w 2074863"/>
              <a:gd name="T119" fmla="*/ 33407 h 144938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074863"/>
              <a:gd name="T181" fmla="*/ 0 h 1449388"/>
              <a:gd name="T182" fmla="*/ 2074863 w 2074863"/>
              <a:gd name="T183" fmla="*/ 1449388 h 144938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074863" h="1449388">
                <a:moveTo>
                  <a:pt x="1923841" y="577723"/>
                </a:moveTo>
                <a:lnTo>
                  <a:pt x="1919867" y="578517"/>
                </a:lnTo>
                <a:lnTo>
                  <a:pt x="1915893" y="579312"/>
                </a:lnTo>
                <a:lnTo>
                  <a:pt x="1911919" y="580503"/>
                </a:lnTo>
                <a:lnTo>
                  <a:pt x="1907944" y="582488"/>
                </a:lnTo>
                <a:lnTo>
                  <a:pt x="1904765" y="584871"/>
                </a:lnTo>
                <a:lnTo>
                  <a:pt x="1901983" y="586857"/>
                </a:lnTo>
                <a:lnTo>
                  <a:pt x="1898804" y="589636"/>
                </a:lnTo>
                <a:lnTo>
                  <a:pt x="1896022" y="592813"/>
                </a:lnTo>
                <a:lnTo>
                  <a:pt x="1893240" y="595593"/>
                </a:lnTo>
                <a:lnTo>
                  <a:pt x="1891253" y="599167"/>
                </a:lnTo>
                <a:lnTo>
                  <a:pt x="1889663" y="602741"/>
                </a:lnTo>
                <a:lnTo>
                  <a:pt x="1888471" y="606712"/>
                </a:lnTo>
                <a:lnTo>
                  <a:pt x="1887278" y="610683"/>
                </a:lnTo>
                <a:lnTo>
                  <a:pt x="1886483" y="615051"/>
                </a:lnTo>
                <a:lnTo>
                  <a:pt x="1886483" y="619419"/>
                </a:lnTo>
                <a:lnTo>
                  <a:pt x="1886483" y="623390"/>
                </a:lnTo>
                <a:lnTo>
                  <a:pt x="1887278" y="627758"/>
                </a:lnTo>
                <a:lnTo>
                  <a:pt x="1888471" y="631729"/>
                </a:lnTo>
                <a:lnTo>
                  <a:pt x="1889663" y="635303"/>
                </a:lnTo>
                <a:lnTo>
                  <a:pt x="1891253" y="639274"/>
                </a:lnTo>
                <a:lnTo>
                  <a:pt x="1893240" y="642451"/>
                </a:lnTo>
                <a:lnTo>
                  <a:pt x="1896022" y="646025"/>
                </a:lnTo>
                <a:lnTo>
                  <a:pt x="1898804" y="648805"/>
                </a:lnTo>
                <a:lnTo>
                  <a:pt x="1901983" y="651188"/>
                </a:lnTo>
                <a:lnTo>
                  <a:pt x="1904765" y="653967"/>
                </a:lnTo>
                <a:lnTo>
                  <a:pt x="1907944" y="655953"/>
                </a:lnTo>
                <a:lnTo>
                  <a:pt x="1911919" y="657541"/>
                </a:lnTo>
                <a:lnTo>
                  <a:pt x="1915893" y="659130"/>
                </a:lnTo>
                <a:lnTo>
                  <a:pt x="1919867" y="660321"/>
                </a:lnTo>
                <a:lnTo>
                  <a:pt x="1923841" y="660718"/>
                </a:lnTo>
                <a:lnTo>
                  <a:pt x="1928213" y="661115"/>
                </a:lnTo>
                <a:lnTo>
                  <a:pt x="1932585" y="660718"/>
                </a:lnTo>
                <a:lnTo>
                  <a:pt x="1936956" y="660321"/>
                </a:lnTo>
                <a:lnTo>
                  <a:pt x="1940533" y="659130"/>
                </a:lnTo>
                <a:lnTo>
                  <a:pt x="1944508" y="657541"/>
                </a:lnTo>
                <a:lnTo>
                  <a:pt x="1948084" y="655953"/>
                </a:lnTo>
                <a:lnTo>
                  <a:pt x="1951661" y="653967"/>
                </a:lnTo>
                <a:lnTo>
                  <a:pt x="1954841" y="651188"/>
                </a:lnTo>
                <a:lnTo>
                  <a:pt x="1958020" y="648805"/>
                </a:lnTo>
                <a:lnTo>
                  <a:pt x="1960405" y="646025"/>
                </a:lnTo>
                <a:lnTo>
                  <a:pt x="1963187" y="642451"/>
                </a:lnTo>
                <a:lnTo>
                  <a:pt x="1965174" y="639274"/>
                </a:lnTo>
                <a:lnTo>
                  <a:pt x="1966763" y="635303"/>
                </a:lnTo>
                <a:lnTo>
                  <a:pt x="1967956" y="631729"/>
                </a:lnTo>
                <a:lnTo>
                  <a:pt x="1969148" y="627758"/>
                </a:lnTo>
                <a:lnTo>
                  <a:pt x="1969943" y="623390"/>
                </a:lnTo>
                <a:lnTo>
                  <a:pt x="1970340" y="619419"/>
                </a:lnTo>
                <a:lnTo>
                  <a:pt x="1969943" y="615051"/>
                </a:lnTo>
                <a:lnTo>
                  <a:pt x="1969148" y="610683"/>
                </a:lnTo>
                <a:lnTo>
                  <a:pt x="1967956" y="606712"/>
                </a:lnTo>
                <a:lnTo>
                  <a:pt x="1966763" y="602741"/>
                </a:lnTo>
                <a:lnTo>
                  <a:pt x="1965174" y="599167"/>
                </a:lnTo>
                <a:lnTo>
                  <a:pt x="1963187" y="595593"/>
                </a:lnTo>
                <a:lnTo>
                  <a:pt x="1960405" y="592813"/>
                </a:lnTo>
                <a:lnTo>
                  <a:pt x="1958020" y="589636"/>
                </a:lnTo>
                <a:lnTo>
                  <a:pt x="1954841" y="586857"/>
                </a:lnTo>
                <a:lnTo>
                  <a:pt x="1951661" y="584871"/>
                </a:lnTo>
                <a:lnTo>
                  <a:pt x="1948084" y="582488"/>
                </a:lnTo>
                <a:lnTo>
                  <a:pt x="1944508" y="580503"/>
                </a:lnTo>
                <a:lnTo>
                  <a:pt x="1940533" y="579312"/>
                </a:lnTo>
                <a:lnTo>
                  <a:pt x="1936956" y="578517"/>
                </a:lnTo>
                <a:lnTo>
                  <a:pt x="1932585" y="577723"/>
                </a:lnTo>
                <a:lnTo>
                  <a:pt x="1928213" y="577723"/>
                </a:lnTo>
                <a:lnTo>
                  <a:pt x="1923841" y="577723"/>
                </a:lnTo>
                <a:close/>
                <a:moveTo>
                  <a:pt x="519301" y="160338"/>
                </a:moveTo>
                <a:lnTo>
                  <a:pt x="523687" y="160338"/>
                </a:lnTo>
                <a:lnTo>
                  <a:pt x="528072" y="160729"/>
                </a:lnTo>
                <a:lnTo>
                  <a:pt x="532059" y="161512"/>
                </a:lnTo>
                <a:lnTo>
                  <a:pt x="536445" y="162687"/>
                </a:lnTo>
                <a:lnTo>
                  <a:pt x="540033" y="163861"/>
                </a:lnTo>
                <a:lnTo>
                  <a:pt x="544020" y="166210"/>
                </a:lnTo>
                <a:lnTo>
                  <a:pt x="547209" y="168558"/>
                </a:lnTo>
                <a:lnTo>
                  <a:pt x="550399" y="170907"/>
                </a:lnTo>
                <a:lnTo>
                  <a:pt x="553588" y="174038"/>
                </a:lnTo>
                <a:lnTo>
                  <a:pt x="556379" y="176778"/>
                </a:lnTo>
                <a:lnTo>
                  <a:pt x="558771" y="180693"/>
                </a:lnTo>
                <a:lnTo>
                  <a:pt x="560366" y="183824"/>
                </a:lnTo>
                <a:lnTo>
                  <a:pt x="562359" y="188130"/>
                </a:lnTo>
                <a:lnTo>
                  <a:pt x="563954" y="192436"/>
                </a:lnTo>
                <a:lnTo>
                  <a:pt x="564752" y="196350"/>
                </a:lnTo>
                <a:lnTo>
                  <a:pt x="565150" y="201048"/>
                </a:lnTo>
                <a:lnTo>
                  <a:pt x="565150" y="205353"/>
                </a:lnTo>
                <a:lnTo>
                  <a:pt x="564752" y="209268"/>
                </a:lnTo>
                <a:lnTo>
                  <a:pt x="563954" y="213574"/>
                </a:lnTo>
                <a:lnTo>
                  <a:pt x="562758" y="217488"/>
                </a:lnTo>
                <a:lnTo>
                  <a:pt x="560765" y="221402"/>
                </a:lnTo>
                <a:lnTo>
                  <a:pt x="558771" y="224925"/>
                </a:lnTo>
                <a:lnTo>
                  <a:pt x="556778" y="228448"/>
                </a:lnTo>
                <a:lnTo>
                  <a:pt x="553987" y="231188"/>
                </a:lnTo>
                <a:lnTo>
                  <a:pt x="551196" y="234711"/>
                </a:lnTo>
                <a:lnTo>
                  <a:pt x="547608" y="237060"/>
                </a:lnTo>
                <a:lnTo>
                  <a:pt x="544418" y="239800"/>
                </a:lnTo>
                <a:lnTo>
                  <a:pt x="540431" y="241366"/>
                </a:lnTo>
                <a:lnTo>
                  <a:pt x="536843" y="242932"/>
                </a:lnTo>
                <a:lnTo>
                  <a:pt x="532458" y="244497"/>
                </a:lnTo>
                <a:lnTo>
                  <a:pt x="528072" y="245672"/>
                </a:lnTo>
                <a:lnTo>
                  <a:pt x="523687" y="246063"/>
                </a:lnTo>
                <a:lnTo>
                  <a:pt x="518902" y="246063"/>
                </a:lnTo>
                <a:lnTo>
                  <a:pt x="514915" y="245672"/>
                </a:lnTo>
                <a:lnTo>
                  <a:pt x="510530" y="244497"/>
                </a:lnTo>
                <a:lnTo>
                  <a:pt x="506543" y="243323"/>
                </a:lnTo>
                <a:lnTo>
                  <a:pt x="502955" y="241757"/>
                </a:lnTo>
                <a:lnTo>
                  <a:pt x="498968" y="239800"/>
                </a:lnTo>
                <a:lnTo>
                  <a:pt x="495778" y="237451"/>
                </a:lnTo>
                <a:lnTo>
                  <a:pt x="492190" y="235103"/>
                </a:lnTo>
                <a:lnTo>
                  <a:pt x="489399" y="232363"/>
                </a:lnTo>
                <a:lnTo>
                  <a:pt x="486210" y="228840"/>
                </a:lnTo>
                <a:lnTo>
                  <a:pt x="484216" y="225708"/>
                </a:lnTo>
                <a:lnTo>
                  <a:pt x="482223" y="221794"/>
                </a:lnTo>
                <a:lnTo>
                  <a:pt x="480628" y="217879"/>
                </a:lnTo>
                <a:lnTo>
                  <a:pt x="479033" y="213965"/>
                </a:lnTo>
                <a:lnTo>
                  <a:pt x="478236" y="209268"/>
                </a:lnTo>
                <a:lnTo>
                  <a:pt x="477837" y="205353"/>
                </a:lnTo>
                <a:lnTo>
                  <a:pt x="477837" y="200656"/>
                </a:lnTo>
                <a:lnTo>
                  <a:pt x="478236" y="196350"/>
                </a:lnTo>
                <a:lnTo>
                  <a:pt x="479033" y="192436"/>
                </a:lnTo>
                <a:lnTo>
                  <a:pt x="480628" y="188522"/>
                </a:lnTo>
                <a:lnTo>
                  <a:pt x="481824" y="184607"/>
                </a:lnTo>
                <a:lnTo>
                  <a:pt x="483818" y="181084"/>
                </a:lnTo>
                <a:lnTo>
                  <a:pt x="486210" y="177561"/>
                </a:lnTo>
                <a:lnTo>
                  <a:pt x="489001" y="174430"/>
                </a:lnTo>
                <a:lnTo>
                  <a:pt x="491791" y="171298"/>
                </a:lnTo>
                <a:lnTo>
                  <a:pt x="494981" y="168558"/>
                </a:lnTo>
                <a:lnTo>
                  <a:pt x="498569" y="166601"/>
                </a:lnTo>
                <a:lnTo>
                  <a:pt x="502157" y="164252"/>
                </a:lnTo>
                <a:lnTo>
                  <a:pt x="506144" y="162687"/>
                </a:lnTo>
                <a:lnTo>
                  <a:pt x="510530" y="161512"/>
                </a:lnTo>
                <a:lnTo>
                  <a:pt x="514915" y="160729"/>
                </a:lnTo>
                <a:lnTo>
                  <a:pt x="519301" y="160338"/>
                </a:lnTo>
                <a:close/>
                <a:moveTo>
                  <a:pt x="1699693" y="111125"/>
                </a:moveTo>
                <a:lnTo>
                  <a:pt x="1718770" y="131377"/>
                </a:lnTo>
                <a:lnTo>
                  <a:pt x="1740628" y="154806"/>
                </a:lnTo>
                <a:lnTo>
                  <a:pt x="1768448" y="186178"/>
                </a:lnTo>
                <a:lnTo>
                  <a:pt x="1784345" y="204842"/>
                </a:lnTo>
                <a:lnTo>
                  <a:pt x="1801832" y="224697"/>
                </a:lnTo>
                <a:lnTo>
                  <a:pt x="1819318" y="246538"/>
                </a:lnTo>
                <a:lnTo>
                  <a:pt x="1838395" y="269173"/>
                </a:lnTo>
                <a:lnTo>
                  <a:pt x="1857471" y="293793"/>
                </a:lnTo>
                <a:lnTo>
                  <a:pt x="1877343" y="318811"/>
                </a:lnTo>
                <a:lnTo>
                  <a:pt x="1897611" y="345417"/>
                </a:lnTo>
                <a:lnTo>
                  <a:pt x="1917483" y="372420"/>
                </a:lnTo>
                <a:lnTo>
                  <a:pt x="1936956" y="400217"/>
                </a:lnTo>
                <a:lnTo>
                  <a:pt x="1954841" y="426823"/>
                </a:lnTo>
                <a:lnTo>
                  <a:pt x="1971930" y="453032"/>
                </a:lnTo>
                <a:lnTo>
                  <a:pt x="1987032" y="478050"/>
                </a:lnTo>
                <a:lnTo>
                  <a:pt x="2001339" y="501479"/>
                </a:lnTo>
                <a:lnTo>
                  <a:pt x="2014057" y="524511"/>
                </a:lnTo>
                <a:lnTo>
                  <a:pt x="2025980" y="545558"/>
                </a:lnTo>
                <a:lnTo>
                  <a:pt x="2036313" y="565016"/>
                </a:lnTo>
                <a:lnTo>
                  <a:pt x="2045454" y="582488"/>
                </a:lnTo>
                <a:lnTo>
                  <a:pt x="2053402" y="598770"/>
                </a:lnTo>
                <a:lnTo>
                  <a:pt x="2065325" y="623787"/>
                </a:lnTo>
                <a:lnTo>
                  <a:pt x="2072479" y="640069"/>
                </a:lnTo>
                <a:lnTo>
                  <a:pt x="2074863" y="646025"/>
                </a:lnTo>
                <a:lnTo>
                  <a:pt x="1870189" y="796925"/>
                </a:lnTo>
                <a:lnTo>
                  <a:pt x="1867407" y="789380"/>
                </a:lnTo>
                <a:lnTo>
                  <a:pt x="1859856" y="767142"/>
                </a:lnTo>
                <a:lnTo>
                  <a:pt x="1854689" y="751258"/>
                </a:lnTo>
                <a:lnTo>
                  <a:pt x="1847933" y="733388"/>
                </a:lnTo>
                <a:lnTo>
                  <a:pt x="1839985" y="712342"/>
                </a:lnTo>
                <a:lnTo>
                  <a:pt x="1830844" y="690104"/>
                </a:lnTo>
                <a:lnTo>
                  <a:pt x="1820908" y="666278"/>
                </a:lnTo>
                <a:lnTo>
                  <a:pt x="1809383" y="640466"/>
                </a:lnTo>
                <a:lnTo>
                  <a:pt x="1797063" y="614257"/>
                </a:lnTo>
                <a:lnTo>
                  <a:pt x="1783550" y="586857"/>
                </a:lnTo>
                <a:lnTo>
                  <a:pt x="1768845" y="559059"/>
                </a:lnTo>
                <a:lnTo>
                  <a:pt x="1753346" y="531262"/>
                </a:lnTo>
                <a:lnTo>
                  <a:pt x="1744602" y="517363"/>
                </a:lnTo>
                <a:lnTo>
                  <a:pt x="1736256" y="503862"/>
                </a:lnTo>
                <a:lnTo>
                  <a:pt x="1727513" y="490360"/>
                </a:lnTo>
                <a:lnTo>
                  <a:pt x="1718770" y="476859"/>
                </a:lnTo>
                <a:lnTo>
                  <a:pt x="1709232" y="463357"/>
                </a:lnTo>
                <a:lnTo>
                  <a:pt x="1700091" y="450650"/>
                </a:lnTo>
                <a:lnTo>
                  <a:pt x="1690552" y="438339"/>
                </a:lnTo>
                <a:lnTo>
                  <a:pt x="1681014" y="426029"/>
                </a:lnTo>
                <a:lnTo>
                  <a:pt x="1661938" y="403394"/>
                </a:lnTo>
                <a:lnTo>
                  <a:pt x="1643259" y="381951"/>
                </a:lnTo>
                <a:lnTo>
                  <a:pt x="1624977" y="362095"/>
                </a:lnTo>
                <a:lnTo>
                  <a:pt x="1606696" y="343431"/>
                </a:lnTo>
                <a:lnTo>
                  <a:pt x="1590004" y="327150"/>
                </a:lnTo>
                <a:lnTo>
                  <a:pt x="1573312" y="311663"/>
                </a:lnTo>
                <a:lnTo>
                  <a:pt x="1558210" y="298559"/>
                </a:lnTo>
                <a:lnTo>
                  <a:pt x="1544697" y="287042"/>
                </a:lnTo>
                <a:lnTo>
                  <a:pt x="1532377" y="276718"/>
                </a:lnTo>
                <a:lnTo>
                  <a:pt x="1522044" y="268776"/>
                </a:lnTo>
                <a:lnTo>
                  <a:pt x="1506942" y="257657"/>
                </a:lnTo>
                <a:lnTo>
                  <a:pt x="1501775" y="254083"/>
                </a:lnTo>
                <a:lnTo>
                  <a:pt x="1699693" y="111125"/>
                </a:lnTo>
                <a:close/>
                <a:moveTo>
                  <a:pt x="529828" y="78646"/>
                </a:moveTo>
                <a:lnTo>
                  <a:pt x="511572" y="88179"/>
                </a:lnTo>
                <a:lnTo>
                  <a:pt x="489347" y="100889"/>
                </a:lnTo>
                <a:lnTo>
                  <a:pt x="476647" y="108436"/>
                </a:lnTo>
                <a:lnTo>
                  <a:pt x="463153" y="116777"/>
                </a:lnTo>
                <a:lnTo>
                  <a:pt x="448865" y="126310"/>
                </a:lnTo>
                <a:lnTo>
                  <a:pt x="433784" y="136240"/>
                </a:lnTo>
                <a:lnTo>
                  <a:pt x="417512" y="147759"/>
                </a:lnTo>
                <a:lnTo>
                  <a:pt x="401637" y="159675"/>
                </a:lnTo>
                <a:lnTo>
                  <a:pt x="384175" y="172783"/>
                </a:lnTo>
                <a:lnTo>
                  <a:pt x="367109" y="186288"/>
                </a:lnTo>
                <a:lnTo>
                  <a:pt x="349250" y="200984"/>
                </a:lnTo>
                <a:lnTo>
                  <a:pt x="331787" y="216475"/>
                </a:lnTo>
                <a:lnTo>
                  <a:pt x="313531" y="233157"/>
                </a:lnTo>
                <a:lnTo>
                  <a:pt x="294878" y="250634"/>
                </a:lnTo>
                <a:lnTo>
                  <a:pt x="277019" y="268905"/>
                </a:lnTo>
                <a:lnTo>
                  <a:pt x="259159" y="287177"/>
                </a:lnTo>
                <a:lnTo>
                  <a:pt x="225028" y="322528"/>
                </a:lnTo>
                <a:lnTo>
                  <a:pt x="193278" y="356687"/>
                </a:lnTo>
                <a:lnTo>
                  <a:pt x="164703" y="389257"/>
                </a:lnTo>
                <a:lnTo>
                  <a:pt x="138906" y="419445"/>
                </a:lnTo>
                <a:lnTo>
                  <a:pt x="116284" y="446057"/>
                </a:lnTo>
                <a:lnTo>
                  <a:pt x="97234" y="469095"/>
                </a:lnTo>
                <a:lnTo>
                  <a:pt x="82550" y="488161"/>
                </a:lnTo>
                <a:lnTo>
                  <a:pt x="205184" y="612882"/>
                </a:lnTo>
                <a:lnTo>
                  <a:pt x="213915" y="597391"/>
                </a:lnTo>
                <a:lnTo>
                  <a:pt x="224631" y="581106"/>
                </a:lnTo>
                <a:lnTo>
                  <a:pt x="236934" y="562437"/>
                </a:lnTo>
                <a:lnTo>
                  <a:pt x="250428" y="542974"/>
                </a:lnTo>
                <a:lnTo>
                  <a:pt x="256381" y="531456"/>
                </a:lnTo>
                <a:lnTo>
                  <a:pt x="260350" y="524306"/>
                </a:lnTo>
                <a:lnTo>
                  <a:pt x="265112" y="515965"/>
                </a:lnTo>
                <a:lnTo>
                  <a:pt x="270669" y="507623"/>
                </a:lnTo>
                <a:lnTo>
                  <a:pt x="277019" y="498885"/>
                </a:lnTo>
                <a:lnTo>
                  <a:pt x="284162" y="488558"/>
                </a:lnTo>
                <a:lnTo>
                  <a:pt x="292100" y="478628"/>
                </a:lnTo>
                <a:lnTo>
                  <a:pt x="301228" y="467506"/>
                </a:lnTo>
                <a:lnTo>
                  <a:pt x="311547" y="456385"/>
                </a:lnTo>
                <a:lnTo>
                  <a:pt x="322262" y="444071"/>
                </a:lnTo>
                <a:lnTo>
                  <a:pt x="334565" y="431758"/>
                </a:lnTo>
                <a:lnTo>
                  <a:pt x="348059" y="418650"/>
                </a:lnTo>
                <a:lnTo>
                  <a:pt x="362347" y="405543"/>
                </a:lnTo>
                <a:lnTo>
                  <a:pt x="378619" y="391641"/>
                </a:lnTo>
                <a:lnTo>
                  <a:pt x="395684" y="377739"/>
                </a:lnTo>
                <a:lnTo>
                  <a:pt x="413147" y="362248"/>
                </a:lnTo>
                <a:lnTo>
                  <a:pt x="430609" y="347154"/>
                </a:lnTo>
                <a:lnTo>
                  <a:pt x="448469" y="332855"/>
                </a:lnTo>
                <a:lnTo>
                  <a:pt x="466328" y="318953"/>
                </a:lnTo>
                <a:lnTo>
                  <a:pt x="484188" y="305448"/>
                </a:lnTo>
                <a:lnTo>
                  <a:pt x="502047" y="292737"/>
                </a:lnTo>
                <a:lnTo>
                  <a:pt x="519510" y="280821"/>
                </a:lnTo>
                <a:lnTo>
                  <a:pt x="536972" y="268905"/>
                </a:lnTo>
                <a:lnTo>
                  <a:pt x="553641" y="257784"/>
                </a:lnTo>
                <a:lnTo>
                  <a:pt x="570310" y="247457"/>
                </a:lnTo>
                <a:lnTo>
                  <a:pt x="601663" y="228391"/>
                </a:lnTo>
                <a:lnTo>
                  <a:pt x="629841" y="212106"/>
                </a:lnTo>
                <a:lnTo>
                  <a:pt x="654050" y="198601"/>
                </a:lnTo>
                <a:lnTo>
                  <a:pt x="529828" y="78646"/>
                </a:lnTo>
                <a:close/>
                <a:moveTo>
                  <a:pt x="537766" y="0"/>
                </a:moveTo>
                <a:lnTo>
                  <a:pt x="542925" y="794"/>
                </a:lnTo>
                <a:lnTo>
                  <a:pt x="548085" y="2383"/>
                </a:lnTo>
                <a:lnTo>
                  <a:pt x="552450" y="4369"/>
                </a:lnTo>
                <a:lnTo>
                  <a:pt x="557213" y="6752"/>
                </a:lnTo>
                <a:lnTo>
                  <a:pt x="561181" y="10327"/>
                </a:lnTo>
                <a:lnTo>
                  <a:pt x="738981" y="181521"/>
                </a:lnTo>
                <a:lnTo>
                  <a:pt x="741760" y="185096"/>
                </a:lnTo>
                <a:lnTo>
                  <a:pt x="744538" y="188274"/>
                </a:lnTo>
                <a:lnTo>
                  <a:pt x="746522" y="192246"/>
                </a:lnTo>
                <a:lnTo>
                  <a:pt x="748110" y="195820"/>
                </a:lnTo>
                <a:lnTo>
                  <a:pt x="748903" y="200190"/>
                </a:lnTo>
                <a:lnTo>
                  <a:pt x="749697" y="204162"/>
                </a:lnTo>
                <a:lnTo>
                  <a:pt x="749697" y="208531"/>
                </a:lnTo>
                <a:lnTo>
                  <a:pt x="749300" y="213297"/>
                </a:lnTo>
                <a:lnTo>
                  <a:pt x="748506" y="217269"/>
                </a:lnTo>
                <a:lnTo>
                  <a:pt x="746919" y="221241"/>
                </a:lnTo>
                <a:lnTo>
                  <a:pt x="745331" y="224816"/>
                </a:lnTo>
                <a:lnTo>
                  <a:pt x="742553" y="228788"/>
                </a:lnTo>
                <a:lnTo>
                  <a:pt x="740172" y="231568"/>
                </a:lnTo>
                <a:lnTo>
                  <a:pt x="736600" y="234746"/>
                </a:lnTo>
                <a:lnTo>
                  <a:pt x="733425" y="237129"/>
                </a:lnTo>
                <a:lnTo>
                  <a:pt x="729456" y="239512"/>
                </a:lnTo>
                <a:lnTo>
                  <a:pt x="722710" y="242690"/>
                </a:lnTo>
                <a:lnTo>
                  <a:pt x="705247" y="251429"/>
                </a:lnTo>
                <a:lnTo>
                  <a:pt x="776685" y="295915"/>
                </a:lnTo>
                <a:lnTo>
                  <a:pt x="813594" y="318953"/>
                </a:lnTo>
                <a:lnTo>
                  <a:pt x="843756" y="338416"/>
                </a:lnTo>
                <a:lnTo>
                  <a:pt x="855266" y="332458"/>
                </a:lnTo>
                <a:lnTo>
                  <a:pt x="867569" y="326500"/>
                </a:lnTo>
                <a:lnTo>
                  <a:pt x="879872" y="321733"/>
                </a:lnTo>
                <a:lnTo>
                  <a:pt x="892175" y="317364"/>
                </a:lnTo>
                <a:lnTo>
                  <a:pt x="905669" y="312995"/>
                </a:lnTo>
                <a:lnTo>
                  <a:pt x="919163" y="309817"/>
                </a:lnTo>
                <a:lnTo>
                  <a:pt x="933847" y="307037"/>
                </a:lnTo>
                <a:lnTo>
                  <a:pt x="948135" y="304256"/>
                </a:lnTo>
                <a:lnTo>
                  <a:pt x="970756" y="301873"/>
                </a:lnTo>
                <a:lnTo>
                  <a:pt x="992188" y="300284"/>
                </a:lnTo>
                <a:lnTo>
                  <a:pt x="1013222" y="299093"/>
                </a:lnTo>
                <a:lnTo>
                  <a:pt x="1033066" y="298696"/>
                </a:lnTo>
                <a:lnTo>
                  <a:pt x="1052513" y="299490"/>
                </a:lnTo>
                <a:lnTo>
                  <a:pt x="1070769" y="301079"/>
                </a:lnTo>
                <a:lnTo>
                  <a:pt x="1088231" y="302668"/>
                </a:lnTo>
                <a:lnTo>
                  <a:pt x="1105297" y="305051"/>
                </a:lnTo>
                <a:lnTo>
                  <a:pt x="1121172" y="308228"/>
                </a:lnTo>
                <a:lnTo>
                  <a:pt x="1137047" y="311803"/>
                </a:lnTo>
                <a:lnTo>
                  <a:pt x="1151731" y="315775"/>
                </a:lnTo>
                <a:lnTo>
                  <a:pt x="1165622" y="320542"/>
                </a:lnTo>
                <a:lnTo>
                  <a:pt x="1179116" y="324911"/>
                </a:lnTo>
                <a:lnTo>
                  <a:pt x="1191816" y="329677"/>
                </a:lnTo>
                <a:lnTo>
                  <a:pt x="1203722" y="335238"/>
                </a:lnTo>
                <a:lnTo>
                  <a:pt x="1215231" y="340004"/>
                </a:lnTo>
                <a:lnTo>
                  <a:pt x="1226741" y="345565"/>
                </a:lnTo>
                <a:lnTo>
                  <a:pt x="1237060" y="351126"/>
                </a:lnTo>
                <a:lnTo>
                  <a:pt x="1256506" y="362645"/>
                </a:lnTo>
                <a:lnTo>
                  <a:pt x="1274366" y="372972"/>
                </a:lnTo>
                <a:lnTo>
                  <a:pt x="1289844" y="382902"/>
                </a:lnTo>
                <a:lnTo>
                  <a:pt x="1304131" y="391641"/>
                </a:lnTo>
                <a:lnTo>
                  <a:pt x="1310878" y="395613"/>
                </a:lnTo>
                <a:lnTo>
                  <a:pt x="1317228" y="398790"/>
                </a:lnTo>
                <a:lnTo>
                  <a:pt x="1323578" y="401968"/>
                </a:lnTo>
                <a:lnTo>
                  <a:pt x="1329135" y="403954"/>
                </a:lnTo>
                <a:lnTo>
                  <a:pt x="1334691" y="405543"/>
                </a:lnTo>
                <a:lnTo>
                  <a:pt x="1340247" y="406337"/>
                </a:lnTo>
                <a:lnTo>
                  <a:pt x="1345406" y="407132"/>
                </a:lnTo>
                <a:lnTo>
                  <a:pt x="1351360" y="407132"/>
                </a:lnTo>
                <a:lnTo>
                  <a:pt x="1358106" y="406734"/>
                </a:lnTo>
                <a:lnTo>
                  <a:pt x="1364853" y="406337"/>
                </a:lnTo>
                <a:lnTo>
                  <a:pt x="1379538" y="404351"/>
                </a:lnTo>
                <a:lnTo>
                  <a:pt x="1395810" y="401173"/>
                </a:lnTo>
                <a:lnTo>
                  <a:pt x="1412081" y="397201"/>
                </a:lnTo>
                <a:lnTo>
                  <a:pt x="1429544" y="392832"/>
                </a:lnTo>
                <a:lnTo>
                  <a:pt x="1446610" y="387669"/>
                </a:lnTo>
                <a:lnTo>
                  <a:pt x="1463675" y="382505"/>
                </a:lnTo>
                <a:lnTo>
                  <a:pt x="1494631" y="371781"/>
                </a:lnTo>
                <a:lnTo>
                  <a:pt x="1520825" y="362645"/>
                </a:lnTo>
                <a:lnTo>
                  <a:pt x="1545035" y="353112"/>
                </a:lnTo>
                <a:lnTo>
                  <a:pt x="1550988" y="357481"/>
                </a:lnTo>
                <a:lnTo>
                  <a:pt x="1557338" y="363439"/>
                </a:lnTo>
                <a:lnTo>
                  <a:pt x="1566069" y="371383"/>
                </a:lnTo>
                <a:lnTo>
                  <a:pt x="1577578" y="382108"/>
                </a:lnTo>
                <a:lnTo>
                  <a:pt x="1589881" y="395215"/>
                </a:lnTo>
                <a:lnTo>
                  <a:pt x="1604963" y="410309"/>
                </a:lnTo>
                <a:lnTo>
                  <a:pt x="1620838" y="428183"/>
                </a:lnTo>
                <a:lnTo>
                  <a:pt x="1638697" y="449235"/>
                </a:lnTo>
                <a:lnTo>
                  <a:pt x="1656953" y="472670"/>
                </a:lnTo>
                <a:lnTo>
                  <a:pt x="1666875" y="485380"/>
                </a:lnTo>
                <a:lnTo>
                  <a:pt x="1676400" y="498885"/>
                </a:lnTo>
                <a:lnTo>
                  <a:pt x="1686719" y="512787"/>
                </a:lnTo>
                <a:lnTo>
                  <a:pt x="1696641" y="527881"/>
                </a:lnTo>
                <a:lnTo>
                  <a:pt x="1707356" y="542974"/>
                </a:lnTo>
                <a:lnTo>
                  <a:pt x="1717675" y="559657"/>
                </a:lnTo>
                <a:lnTo>
                  <a:pt x="1727994" y="576339"/>
                </a:lnTo>
                <a:lnTo>
                  <a:pt x="1738710" y="594213"/>
                </a:lnTo>
                <a:lnTo>
                  <a:pt x="1749425" y="612882"/>
                </a:lnTo>
                <a:lnTo>
                  <a:pt x="1760141" y="632345"/>
                </a:lnTo>
                <a:lnTo>
                  <a:pt x="1770460" y="651808"/>
                </a:lnTo>
                <a:lnTo>
                  <a:pt x="1781175" y="672859"/>
                </a:lnTo>
                <a:lnTo>
                  <a:pt x="1802606" y="715360"/>
                </a:lnTo>
                <a:lnTo>
                  <a:pt x="1810544" y="731645"/>
                </a:lnTo>
                <a:lnTo>
                  <a:pt x="1813322" y="739192"/>
                </a:lnTo>
                <a:lnTo>
                  <a:pt x="1816100" y="745944"/>
                </a:lnTo>
                <a:lnTo>
                  <a:pt x="1817688" y="752300"/>
                </a:lnTo>
                <a:lnTo>
                  <a:pt x="1818878" y="758258"/>
                </a:lnTo>
                <a:lnTo>
                  <a:pt x="1819275" y="764216"/>
                </a:lnTo>
                <a:lnTo>
                  <a:pt x="1819275" y="769379"/>
                </a:lnTo>
                <a:lnTo>
                  <a:pt x="1818481" y="774543"/>
                </a:lnTo>
                <a:lnTo>
                  <a:pt x="1816497" y="778912"/>
                </a:lnTo>
                <a:lnTo>
                  <a:pt x="1814116" y="783679"/>
                </a:lnTo>
                <a:lnTo>
                  <a:pt x="1810544" y="788445"/>
                </a:lnTo>
                <a:lnTo>
                  <a:pt x="1805781" y="792417"/>
                </a:lnTo>
                <a:lnTo>
                  <a:pt x="1801019" y="796786"/>
                </a:lnTo>
                <a:lnTo>
                  <a:pt x="1794272" y="801155"/>
                </a:lnTo>
                <a:lnTo>
                  <a:pt x="1787128" y="805922"/>
                </a:lnTo>
                <a:lnTo>
                  <a:pt x="1778397" y="810688"/>
                </a:lnTo>
                <a:lnTo>
                  <a:pt x="1769269" y="815852"/>
                </a:lnTo>
                <a:lnTo>
                  <a:pt x="1747044" y="826179"/>
                </a:lnTo>
                <a:lnTo>
                  <a:pt x="1720056" y="838492"/>
                </a:lnTo>
                <a:lnTo>
                  <a:pt x="1687910" y="852394"/>
                </a:lnTo>
                <a:lnTo>
                  <a:pt x="1650206" y="868680"/>
                </a:lnTo>
                <a:lnTo>
                  <a:pt x="1607741" y="888142"/>
                </a:lnTo>
                <a:lnTo>
                  <a:pt x="1568450" y="905619"/>
                </a:lnTo>
                <a:lnTo>
                  <a:pt x="1553766" y="911975"/>
                </a:lnTo>
                <a:lnTo>
                  <a:pt x="1541463" y="916344"/>
                </a:lnTo>
                <a:lnTo>
                  <a:pt x="1531144" y="919521"/>
                </a:lnTo>
                <a:lnTo>
                  <a:pt x="1526778" y="920713"/>
                </a:lnTo>
                <a:lnTo>
                  <a:pt x="1522810" y="921507"/>
                </a:lnTo>
                <a:lnTo>
                  <a:pt x="1518841" y="921905"/>
                </a:lnTo>
                <a:lnTo>
                  <a:pt x="1514872" y="921905"/>
                </a:lnTo>
                <a:lnTo>
                  <a:pt x="1511697" y="921507"/>
                </a:lnTo>
                <a:lnTo>
                  <a:pt x="1508522" y="921110"/>
                </a:lnTo>
                <a:lnTo>
                  <a:pt x="1505347" y="920316"/>
                </a:lnTo>
                <a:lnTo>
                  <a:pt x="1502569" y="919521"/>
                </a:lnTo>
                <a:lnTo>
                  <a:pt x="1496219" y="916344"/>
                </a:lnTo>
                <a:lnTo>
                  <a:pt x="1489869" y="912769"/>
                </a:lnTo>
                <a:lnTo>
                  <a:pt x="1482328" y="907605"/>
                </a:lnTo>
                <a:lnTo>
                  <a:pt x="1472803" y="902045"/>
                </a:lnTo>
                <a:lnTo>
                  <a:pt x="1462485" y="895689"/>
                </a:lnTo>
                <a:lnTo>
                  <a:pt x="1449785" y="888540"/>
                </a:lnTo>
                <a:lnTo>
                  <a:pt x="1433910" y="880993"/>
                </a:lnTo>
                <a:lnTo>
                  <a:pt x="1425178" y="876624"/>
                </a:lnTo>
                <a:lnTo>
                  <a:pt x="1415653" y="870666"/>
                </a:lnTo>
                <a:lnTo>
                  <a:pt x="1404541" y="863516"/>
                </a:lnTo>
                <a:lnTo>
                  <a:pt x="1393428" y="854778"/>
                </a:lnTo>
                <a:lnTo>
                  <a:pt x="1381522" y="845642"/>
                </a:lnTo>
                <a:lnTo>
                  <a:pt x="1368822" y="834917"/>
                </a:lnTo>
                <a:lnTo>
                  <a:pt x="1355725" y="823796"/>
                </a:lnTo>
                <a:lnTo>
                  <a:pt x="1342231" y="811483"/>
                </a:lnTo>
                <a:lnTo>
                  <a:pt x="1314053" y="785267"/>
                </a:lnTo>
                <a:lnTo>
                  <a:pt x="1284288" y="757463"/>
                </a:lnTo>
                <a:lnTo>
                  <a:pt x="1254522" y="728468"/>
                </a:lnTo>
                <a:lnTo>
                  <a:pt x="1225153" y="698677"/>
                </a:lnTo>
                <a:lnTo>
                  <a:pt x="1167606" y="642275"/>
                </a:lnTo>
                <a:lnTo>
                  <a:pt x="1141016" y="616457"/>
                </a:lnTo>
                <a:lnTo>
                  <a:pt x="1116806" y="593816"/>
                </a:lnTo>
                <a:lnTo>
                  <a:pt x="1105694" y="583886"/>
                </a:lnTo>
                <a:lnTo>
                  <a:pt x="1094978" y="574751"/>
                </a:lnTo>
                <a:lnTo>
                  <a:pt x="1085453" y="567204"/>
                </a:lnTo>
                <a:lnTo>
                  <a:pt x="1077119" y="560451"/>
                </a:lnTo>
                <a:lnTo>
                  <a:pt x="1069181" y="554890"/>
                </a:lnTo>
                <a:lnTo>
                  <a:pt x="1062435" y="551316"/>
                </a:lnTo>
                <a:lnTo>
                  <a:pt x="1056878" y="548535"/>
                </a:lnTo>
                <a:lnTo>
                  <a:pt x="1054100" y="547741"/>
                </a:lnTo>
                <a:lnTo>
                  <a:pt x="1052116" y="547741"/>
                </a:lnTo>
                <a:lnTo>
                  <a:pt x="1042591" y="547741"/>
                </a:lnTo>
                <a:lnTo>
                  <a:pt x="1028700" y="548535"/>
                </a:lnTo>
                <a:lnTo>
                  <a:pt x="992585" y="550918"/>
                </a:lnTo>
                <a:lnTo>
                  <a:pt x="949325" y="553302"/>
                </a:lnTo>
                <a:lnTo>
                  <a:pt x="902494" y="556479"/>
                </a:lnTo>
                <a:lnTo>
                  <a:pt x="820341" y="562835"/>
                </a:lnTo>
                <a:lnTo>
                  <a:pt x="784622" y="566012"/>
                </a:lnTo>
                <a:lnTo>
                  <a:pt x="760810" y="542180"/>
                </a:lnTo>
                <a:lnTo>
                  <a:pt x="755650" y="532250"/>
                </a:lnTo>
                <a:lnTo>
                  <a:pt x="752078" y="521526"/>
                </a:lnTo>
                <a:lnTo>
                  <a:pt x="748506" y="511596"/>
                </a:lnTo>
                <a:lnTo>
                  <a:pt x="746522" y="500871"/>
                </a:lnTo>
                <a:lnTo>
                  <a:pt x="745331" y="490544"/>
                </a:lnTo>
                <a:lnTo>
                  <a:pt x="744935" y="480217"/>
                </a:lnTo>
                <a:lnTo>
                  <a:pt x="745728" y="470287"/>
                </a:lnTo>
                <a:lnTo>
                  <a:pt x="746919" y="459959"/>
                </a:lnTo>
                <a:lnTo>
                  <a:pt x="748903" y="450029"/>
                </a:lnTo>
                <a:lnTo>
                  <a:pt x="752078" y="440099"/>
                </a:lnTo>
                <a:lnTo>
                  <a:pt x="755650" y="430566"/>
                </a:lnTo>
                <a:lnTo>
                  <a:pt x="760016" y="420636"/>
                </a:lnTo>
                <a:lnTo>
                  <a:pt x="765175" y="411501"/>
                </a:lnTo>
                <a:lnTo>
                  <a:pt x="771128" y="402365"/>
                </a:lnTo>
                <a:lnTo>
                  <a:pt x="777875" y="393229"/>
                </a:lnTo>
                <a:lnTo>
                  <a:pt x="785019" y="384888"/>
                </a:lnTo>
                <a:lnTo>
                  <a:pt x="749697" y="362645"/>
                </a:lnTo>
                <a:lnTo>
                  <a:pt x="711994" y="339210"/>
                </a:lnTo>
                <a:lnTo>
                  <a:pt x="648494" y="300682"/>
                </a:lnTo>
                <a:lnTo>
                  <a:pt x="635000" y="307037"/>
                </a:lnTo>
                <a:lnTo>
                  <a:pt x="617538" y="316172"/>
                </a:lnTo>
                <a:lnTo>
                  <a:pt x="596503" y="327691"/>
                </a:lnTo>
                <a:lnTo>
                  <a:pt x="572294" y="341593"/>
                </a:lnTo>
                <a:lnTo>
                  <a:pt x="545306" y="357879"/>
                </a:lnTo>
                <a:lnTo>
                  <a:pt x="531019" y="367014"/>
                </a:lnTo>
                <a:lnTo>
                  <a:pt x="516335" y="377341"/>
                </a:lnTo>
                <a:lnTo>
                  <a:pt x="500856" y="387669"/>
                </a:lnTo>
                <a:lnTo>
                  <a:pt x="484585" y="399187"/>
                </a:lnTo>
                <a:lnTo>
                  <a:pt x="467915" y="411501"/>
                </a:lnTo>
                <a:lnTo>
                  <a:pt x="450850" y="424211"/>
                </a:lnTo>
                <a:lnTo>
                  <a:pt x="438150" y="434141"/>
                </a:lnTo>
                <a:lnTo>
                  <a:pt x="432990" y="439702"/>
                </a:lnTo>
                <a:lnTo>
                  <a:pt x="415131" y="456782"/>
                </a:lnTo>
                <a:lnTo>
                  <a:pt x="398859" y="473464"/>
                </a:lnTo>
                <a:lnTo>
                  <a:pt x="382984" y="490544"/>
                </a:lnTo>
                <a:lnTo>
                  <a:pt x="368300" y="506829"/>
                </a:lnTo>
                <a:lnTo>
                  <a:pt x="354409" y="523909"/>
                </a:lnTo>
                <a:lnTo>
                  <a:pt x="341312" y="539797"/>
                </a:lnTo>
                <a:lnTo>
                  <a:pt x="329009" y="555685"/>
                </a:lnTo>
                <a:lnTo>
                  <a:pt x="317500" y="570779"/>
                </a:lnTo>
                <a:lnTo>
                  <a:pt x="387350" y="732042"/>
                </a:lnTo>
                <a:lnTo>
                  <a:pt x="401240" y="724098"/>
                </a:lnTo>
                <a:lnTo>
                  <a:pt x="406400" y="721318"/>
                </a:lnTo>
                <a:lnTo>
                  <a:pt x="413147" y="720523"/>
                </a:lnTo>
                <a:lnTo>
                  <a:pt x="419497" y="719729"/>
                </a:lnTo>
                <a:lnTo>
                  <a:pt x="425053" y="719729"/>
                </a:lnTo>
                <a:lnTo>
                  <a:pt x="430609" y="720523"/>
                </a:lnTo>
                <a:lnTo>
                  <a:pt x="436165" y="721715"/>
                </a:lnTo>
                <a:lnTo>
                  <a:pt x="441325" y="722907"/>
                </a:lnTo>
                <a:lnTo>
                  <a:pt x="446484" y="724495"/>
                </a:lnTo>
                <a:lnTo>
                  <a:pt x="450850" y="726482"/>
                </a:lnTo>
                <a:lnTo>
                  <a:pt x="455215" y="729262"/>
                </a:lnTo>
                <a:lnTo>
                  <a:pt x="459581" y="731645"/>
                </a:lnTo>
                <a:lnTo>
                  <a:pt x="463550" y="734823"/>
                </a:lnTo>
                <a:lnTo>
                  <a:pt x="467519" y="738000"/>
                </a:lnTo>
                <a:lnTo>
                  <a:pt x="474265" y="744753"/>
                </a:lnTo>
                <a:lnTo>
                  <a:pt x="481013" y="752300"/>
                </a:lnTo>
                <a:lnTo>
                  <a:pt x="486966" y="759846"/>
                </a:lnTo>
                <a:lnTo>
                  <a:pt x="492125" y="768188"/>
                </a:lnTo>
                <a:lnTo>
                  <a:pt x="502047" y="783281"/>
                </a:lnTo>
                <a:lnTo>
                  <a:pt x="506413" y="790034"/>
                </a:lnTo>
                <a:lnTo>
                  <a:pt x="510778" y="795992"/>
                </a:lnTo>
                <a:lnTo>
                  <a:pt x="515541" y="800361"/>
                </a:lnTo>
                <a:lnTo>
                  <a:pt x="517525" y="802744"/>
                </a:lnTo>
                <a:lnTo>
                  <a:pt x="519510" y="803936"/>
                </a:lnTo>
                <a:lnTo>
                  <a:pt x="525860" y="807511"/>
                </a:lnTo>
                <a:lnTo>
                  <a:pt x="531416" y="811483"/>
                </a:lnTo>
                <a:lnTo>
                  <a:pt x="536972" y="815852"/>
                </a:lnTo>
                <a:lnTo>
                  <a:pt x="541735" y="819427"/>
                </a:lnTo>
                <a:lnTo>
                  <a:pt x="550466" y="827371"/>
                </a:lnTo>
                <a:lnTo>
                  <a:pt x="558006" y="834917"/>
                </a:lnTo>
                <a:lnTo>
                  <a:pt x="564356" y="843259"/>
                </a:lnTo>
                <a:lnTo>
                  <a:pt x="569516" y="850806"/>
                </a:lnTo>
                <a:lnTo>
                  <a:pt x="573881" y="858352"/>
                </a:lnTo>
                <a:lnTo>
                  <a:pt x="577850" y="865899"/>
                </a:lnTo>
                <a:lnTo>
                  <a:pt x="584597" y="879404"/>
                </a:lnTo>
                <a:lnTo>
                  <a:pt x="587375" y="885759"/>
                </a:lnTo>
                <a:lnTo>
                  <a:pt x="590550" y="891717"/>
                </a:lnTo>
                <a:lnTo>
                  <a:pt x="594122" y="896881"/>
                </a:lnTo>
                <a:lnTo>
                  <a:pt x="598091" y="901250"/>
                </a:lnTo>
                <a:lnTo>
                  <a:pt x="602456" y="905619"/>
                </a:lnTo>
                <a:lnTo>
                  <a:pt x="604838" y="907208"/>
                </a:lnTo>
                <a:lnTo>
                  <a:pt x="607616" y="908797"/>
                </a:lnTo>
                <a:lnTo>
                  <a:pt x="613569" y="912372"/>
                </a:lnTo>
                <a:lnTo>
                  <a:pt x="618728" y="915549"/>
                </a:lnTo>
                <a:lnTo>
                  <a:pt x="624285" y="919124"/>
                </a:lnTo>
                <a:lnTo>
                  <a:pt x="629047" y="922699"/>
                </a:lnTo>
                <a:lnTo>
                  <a:pt x="633413" y="926274"/>
                </a:lnTo>
                <a:lnTo>
                  <a:pt x="637778" y="929849"/>
                </a:lnTo>
                <a:lnTo>
                  <a:pt x="645319" y="938190"/>
                </a:lnTo>
                <a:lnTo>
                  <a:pt x="651669" y="946134"/>
                </a:lnTo>
                <a:lnTo>
                  <a:pt x="657622" y="954078"/>
                </a:lnTo>
                <a:lnTo>
                  <a:pt x="661988" y="962022"/>
                </a:lnTo>
                <a:lnTo>
                  <a:pt x="665956" y="969966"/>
                </a:lnTo>
                <a:lnTo>
                  <a:pt x="669528" y="977116"/>
                </a:lnTo>
                <a:lnTo>
                  <a:pt x="671910" y="983868"/>
                </a:lnTo>
                <a:lnTo>
                  <a:pt x="673894" y="990223"/>
                </a:lnTo>
                <a:lnTo>
                  <a:pt x="675085" y="995784"/>
                </a:lnTo>
                <a:lnTo>
                  <a:pt x="677069" y="1003331"/>
                </a:lnTo>
                <a:lnTo>
                  <a:pt x="677466" y="1006509"/>
                </a:lnTo>
                <a:lnTo>
                  <a:pt x="681038" y="1008892"/>
                </a:lnTo>
                <a:lnTo>
                  <a:pt x="691356" y="1016439"/>
                </a:lnTo>
                <a:lnTo>
                  <a:pt x="698103" y="1021999"/>
                </a:lnTo>
                <a:lnTo>
                  <a:pt x="705644" y="1028752"/>
                </a:lnTo>
                <a:lnTo>
                  <a:pt x="713185" y="1036299"/>
                </a:lnTo>
                <a:lnTo>
                  <a:pt x="721519" y="1045037"/>
                </a:lnTo>
                <a:lnTo>
                  <a:pt x="729456" y="1055364"/>
                </a:lnTo>
                <a:lnTo>
                  <a:pt x="733425" y="1060925"/>
                </a:lnTo>
                <a:lnTo>
                  <a:pt x="737394" y="1066486"/>
                </a:lnTo>
                <a:lnTo>
                  <a:pt x="740966" y="1072047"/>
                </a:lnTo>
                <a:lnTo>
                  <a:pt x="744538" y="1078005"/>
                </a:lnTo>
                <a:lnTo>
                  <a:pt x="747316" y="1084757"/>
                </a:lnTo>
                <a:lnTo>
                  <a:pt x="750094" y="1091112"/>
                </a:lnTo>
                <a:lnTo>
                  <a:pt x="753269" y="1097865"/>
                </a:lnTo>
                <a:lnTo>
                  <a:pt x="755253" y="1105014"/>
                </a:lnTo>
                <a:lnTo>
                  <a:pt x="757635" y="1112164"/>
                </a:lnTo>
                <a:lnTo>
                  <a:pt x="759222" y="1120108"/>
                </a:lnTo>
                <a:lnTo>
                  <a:pt x="760016" y="1128052"/>
                </a:lnTo>
                <a:lnTo>
                  <a:pt x="760810" y="1135599"/>
                </a:lnTo>
                <a:lnTo>
                  <a:pt x="760810" y="1143940"/>
                </a:lnTo>
                <a:lnTo>
                  <a:pt x="760413" y="1152281"/>
                </a:lnTo>
                <a:lnTo>
                  <a:pt x="760016" y="1157048"/>
                </a:lnTo>
                <a:lnTo>
                  <a:pt x="759222" y="1162211"/>
                </a:lnTo>
                <a:lnTo>
                  <a:pt x="756841" y="1171347"/>
                </a:lnTo>
                <a:lnTo>
                  <a:pt x="753666" y="1181277"/>
                </a:lnTo>
                <a:lnTo>
                  <a:pt x="749697" y="1190016"/>
                </a:lnTo>
                <a:lnTo>
                  <a:pt x="744935" y="1199151"/>
                </a:lnTo>
                <a:lnTo>
                  <a:pt x="739378" y="1207492"/>
                </a:lnTo>
                <a:lnTo>
                  <a:pt x="733028" y="1216628"/>
                </a:lnTo>
                <a:lnTo>
                  <a:pt x="726281" y="1224572"/>
                </a:lnTo>
                <a:lnTo>
                  <a:pt x="864394" y="1334200"/>
                </a:lnTo>
                <a:lnTo>
                  <a:pt x="871538" y="1340158"/>
                </a:lnTo>
                <a:lnTo>
                  <a:pt x="871935" y="1340555"/>
                </a:lnTo>
                <a:lnTo>
                  <a:pt x="872728" y="1340555"/>
                </a:lnTo>
                <a:lnTo>
                  <a:pt x="891381" y="1356046"/>
                </a:lnTo>
                <a:lnTo>
                  <a:pt x="908050" y="1369153"/>
                </a:lnTo>
                <a:lnTo>
                  <a:pt x="915194" y="1374317"/>
                </a:lnTo>
                <a:lnTo>
                  <a:pt x="921941" y="1379083"/>
                </a:lnTo>
                <a:lnTo>
                  <a:pt x="927894" y="1382658"/>
                </a:lnTo>
                <a:lnTo>
                  <a:pt x="933847" y="1386233"/>
                </a:lnTo>
                <a:lnTo>
                  <a:pt x="939006" y="1388219"/>
                </a:lnTo>
                <a:lnTo>
                  <a:pt x="944563" y="1389808"/>
                </a:lnTo>
                <a:lnTo>
                  <a:pt x="949722" y="1390205"/>
                </a:lnTo>
                <a:lnTo>
                  <a:pt x="954881" y="1390205"/>
                </a:lnTo>
                <a:lnTo>
                  <a:pt x="960041" y="1389411"/>
                </a:lnTo>
                <a:lnTo>
                  <a:pt x="965200" y="1387822"/>
                </a:lnTo>
                <a:lnTo>
                  <a:pt x="971153" y="1385041"/>
                </a:lnTo>
                <a:lnTo>
                  <a:pt x="977106" y="1381467"/>
                </a:lnTo>
                <a:lnTo>
                  <a:pt x="983456" y="1376700"/>
                </a:lnTo>
                <a:lnTo>
                  <a:pt x="990203" y="1371934"/>
                </a:lnTo>
                <a:lnTo>
                  <a:pt x="994966" y="1367962"/>
                </a:lnTo>
                <a:lnTo>
                  <a:pt x="998538" y="1364387"/>
                </a:lnTo>
                <a:lnTo>
                  <a:pt x="1002506" y="1360415"/>
                </a:lnTo>
                <a:lnTo>
                  <a:pt x="1005285" y="1356443"/>
                </a:lnTo>
                <a:lnTo>
                  <a:pt x="1008063" y="1353265"/>
                </a:lnTo>
                <a:lnTo>
                  <a:pt x="1009650" y="1349691"/>
                </a:lnTo>
                <a:lnTo>
                  <a:pt x="1010841" y="1346513"/>
                </a:lnTo>
                <a:lnTo>
                  <a:pt x="1011238" y="1343732"/>
                </a:lnTo>
                <a:lnTo>
                  <a:pt x="1011238" y="1341746"/>
                </a:lnTo>
                <a:lnTo>
                  <a:pt x="1010841" y="1339760"/>
                </a:lnTo>
                <a:lnTo>
                  <a:pt x="1009650" y="1336980"/>
                </a:lnTo>
                <a:lnTo>
                  <a:pt x="1008460" y="1334994"/>
                </a:lnTo>
                <a:lnTo>
                  <a:pt x="1007269" y="1334200"/>
                </a:lnTo>
                <a:lnTo>
                  <a:pt x="972344" y="1296466"/>
                </a:lnTo>
                <a:lnTo>
                  <a:pt x="846138" y="1173333"/>
                </a:lnTo>
                <a:lnTo>
                  <a:pt x="843756" y="1170950"/>
                </a:lnTo>
                <a:lnTo>
                  <a:pt x="841772" y="1168169"/>
                </a:lnTo>
                <a:lnTo>
                  <a:pt x="839788" y="1164992"/>
                </a:lnTo>
                <a:lnTo>
                  <a:pt x="838200" y="1162211"/>
                </a:lnTo>
                <a:lnTo>
                  <a:pt x="837010" y="1158637"/>
                </a:lnTo>
                <a:lnTo>
                  <a:pt x="836216" y="1155856"/>
                </a:lnTo>
                <a:lnTo>
                  <a:pt x="835819" y="1152281"/>
                </a:lnTo>
                <a:lnTo>
                  <a:pt x="835422" y="1149104"/>
                </a:lnTo>
                <a:lnTo>
                  <a:pt x="835819" y="1145529"/>
                </a:lnTo>
                <a:lnTo>
                  <a:pt x="836216" y="1142351"/>
                </a:lnTo>
                <a:lnTo>
                  <a:pt x="836613" y="1138777"/>
                </a:lnTo>
                <a:lnTo>
                  <a:pt x="837803" y="1135996"/>
                </a:lnTo>
                <a:lnTo>
                  <a:pt x="839391" y="1132421"/>
                </a:lnTo>
                <a:lnTo>
                  <a:pt x="840978" y="1129641"/>
                </a:lnTo>
                <a:lnTo>
                  <a:pt x="842963" y="1126861"/>
                </a:lnTo>
                <a:lnTo>
                  <a:pt x="845741" y="1124080"/>
                </a:lnTo>
                <a:lnTo>
                  <a:pt x="848122" y="1121697"/>
                </a:lnTo>
                <a:lnTo>
                  <a:pt x="850900" y="1119314"/>
                </a:lnTo>
                <a:lnTo>
                  <a:pt x="854075" y="1117725"/>
                </a:lnTo>
                <a:lnTo>
                  <a:pt x="856853" y="1116136"/>
                </a:lnTo>
                <a:lnTo>
                  <a:pt x="860028" y="1115342"/>
                </a:lnTo>
                <a:lnTo>
                  <a:pt x="863203" y="1114547"/>
                </a:lnTo>
                <a:lnTo>
                  <a:pt x="866775" y="1113753"/>
                </a:lnTo>
                <a:lnTo>
                  <a:pt x="869950" y="1113753"/>
                </a:lnTo>
                <a:lnTo>
                  <a:pt x="873522" y="1113753"/>
                </a:lnTo>
                <a:lnTo>
                  <a:pt x="876697" y="1114150"/>
                </a:lnTo>
                <a:lnTo>
                  <a:pt x="879872" y="1114944"/>
                </a:lnTo>
                <a:lnTo>
                  <a:pt x="883047" y="1116136"/>
                </a:lnTo>
                <a:lnTo>
                  <a:pt x="886222" y="1117328"/>
                </a:lnTo>
                <a:lnTo>
                  <a:pt x="889000" y="1118916"/>
                </a:lnTo>
                <a:lnTo>
                  <a:pt x="891778" y="1121300"/>
                </a:lnTo>
                <a:lnTo>
                  <a:pt x="894953" y="1123286"/>
                </a:lnTo>
                <a:lnTo>
                  <a:pt x="1063625" y="1287330"/>
                </a:lnTo>
                <a:lnTo>
                  <a:pt x="1063625" y="1286933"/>
                </a:lnTo>
                <a:lnTo>
                  <a:pt x="1071563" y="1294877"/>
                </a:lnTo>
                <a:lnTo>
                  <a:pt x="1073944" y="1298054"/>
                </a:lnTo>
                <a:lnTo>
                  <a:pt x="1092200" y="1315531"/>
                </a:lnTo>
                <a:lnTo>
                  <a:pt x="1110060" y="1332611"/>
                </a:lnTo>
                <a:lnTo>
                  <a:pt x="1117203" y="1339760"/>
                </a:lnTo>
                <a:lnTo>
                  <a:pt x="1123950" y="1345718"/>
                </a:lnTo>
                <a:lnTo>
                  <a:pt x="1130300" y="1350485"/>
                </a:lnTo>
                <a:lnTo>
                  <a:pt x="1135460" y="1354060"/>
                </a:lnTo>
                <a:lnTo>
                  <a:pt x="1141016" y="1356443"/>
                </a:lnTo>
                <a:lnTo>
                  <a:pt x="1145778" y="1358429"/>
                </a:lnTo>
                <a:lnTo>
                  <a:pt x="1150938" y="1359223"/>
                </a:lnTo>
                <a:lnTo>
                  <a:pt x="1155303" y="1358826"/>
                </a:lnTo>
                <a:lnTo>
                  <a:pt x="1160066" y="1357635"/>
                </a:lnTo>
                <a:lnTo>
                  <a:pt x="1164828" y="1354854"/>
                </a:lnTo>
                <a:lnTo>
                  <a:pt x="1169591" y="1351677"/>
                </a:lnTo>
                <a:lnTo>
                  <a:pt x="1175147" y="1347307"/>
                </a:lnTo>
                <a:lnTo>
                  <a:pt x="1181100" y="1341746"/>
                </a:lnTo>
                <a:lnTo>
                  <a:pt x="1187847" y="1335788"/>
                </a:lnTo>
                <a:lnTo>
                  <a:pt x="1193403" y="1330228"/>
                </a:lnTo>
                <a:lnTo>
                  <a:pt x="1198166" y="1324667"/>
                </a:lnTo>
                <a:lnTo>
                  <a:pt x="1201738" y="1319106"/>
                </a:lnTo>
                <a:lnTo>
                  <a:pt x="1205310" y="1313942"/>
                </a:lnTo>
                <a:lnTo>
                  <a:pt x="1207294" y="1309176"/>
                </a:lnTo>
                <a:lnTo>
                  <a:pt x="1209278" y="1304807"/>
                </a:lnTo>
                <a:lnTo>
                  <a:pt x="1210469" y="1300835"/>
                </a:lnTo>
                <a:lnTo>
                  <a:pt x="1211263" y="1297260"/>
                </a:lnTo>
                <a:lnTo>
                  <a:pt x="1211660" y="1293288"/>
                </a:lnTo>
                <a:lnTo>
                  <a:pt x="1211660" y="1290507"/>
                </a:lnTo>
                <a:lnTo>
                  <a:pt x="1211263" y="1287330"/>
                </a:lnTo>
                <a:lnTo>
                  <a:pt x="1210072" y="1284947"/>
                </a:lnTo>
                <a:lnTo>
                  <a:pt x="1208485" y="1280180"/>
                </a:lnTo>
                <a:lnTo>
                  <a:pt x="1206897" y="1277400"/>
                </a:lnTo>
                <a:lnTo>
                  <a:pt x="1161653" y="1233310"/>
                </a:lnTo>
                <a:lnTo>
                  <a:pt x="1159272" y="1230530"/>
                </a:lnTo>
                <a:lnTo>
                  <a:pt x="1156494" y="1227352"/>
                </a:lnTo>
                <a:lnTo>
                  <a:pt x="1154906" y="1224175"/>
                </a:lnTo>
                <a:lnTo>
                  <a:pt x="1153319" y="1220600"/>
                </a:lnTo>
                <a:lnTo>
                  <a:pt x="927894" y="1004920"/>
                </a:lnTo>
                <a:lnTo>
                  <a:pt x="925116" y="1002139"/>
                </a:lnTo>
                <a:lnTo>
                  <a:pt x="923131" y="999359"/>
                </a:lnTo>
                <a:lnTo>
                  <a:pt x="921544" y="996181"/>
                </a:lnTo>
                <a:lnTo>
                  <a:pt x="919560" y="993401"/>
                </a:lnTo>
                <a:lnTo>
                  <a:pt x="918369" y="989826"/>
                </a:lnTo>
                <a:lnTo>
                  <a:pt x="917575" y="986648"/>
                </a:lnTo>
                <a:lnTo>
                  <a:pt x="917178" y="983074"/>
                </a:lnTo>
                <a:lnTo>
                  <a:pt x="916781" y="979896"/>
                </a:lnTo>
                <a:lnTo>
                  <a:pt x="916781" y="976321"/>
                </a:lnTo>
                <a:lnTo>
                  <a:pt x="917178" y="973144"/>
                </a:lnTo>
                <a:lnTo>
                  <a:pt x="917972" y="969569"/>
                </a:lnTo>
                <a:lnTo>
                  <a:pt x="919163" y="966391"/>
                </a:lnTo>
                <a:lnTo>
                  <a:pt x="920750" y="962816"/>
                </a:lnTo>
                <a:lnTo>
                  <a:pt x="922338" y="960036"/>
                </a:lnTo>
                <a:lnTo>
                  <a:pt x="924322" y="956858"/>
                </a:lnTo>
                <a:lnTo>
                  <a:pt x="927100" y="954078"/>
                </a:lnTo>
                <a:lnTo>
                  <a:pt x="929481" y="952092"/>
                </a:lnTo>
                <a:lnTo>
                  <a:pt x="932260" y="949311"/>
                </a:lnTo>
                <a:lnTo>
                  <a:pt x="935435" y="947723"/>
                </a:lnTo>
                <a:lnTo>
                  <a:pt x="938213" y="946134"/>
                </a:lnTo>
                <a:lnTo>
                  <a:pt x="941785" y="944942"/>
                </a:lnTo>
                <a:lnTo>
                  <a:pt x="944960" y="944148"/>
                </a:lnTo>
                <a:lnTo>
                  <a:pt x="948531" y="943353"/>
                </a:lnTo>
                <a:lnTo>
                  <a:pt x="951706" y="942956"/>
                </a:lnTo>
                <a:lnTo>
                  <a:pt x="955278" y="942956"/>
                </a:lnTo>
                <a:lnTo>
                  <a:pt x="958453" y="943353"/>
                </a:lnTo>
                <a:lnTo>
                  <a:pt x="962025" y="944545"/>
                </a:lnTo>
                <a:lnTo>
                  <a:pt x="965200" y="945737"/>
                </a:lnTo>
                <a:lnTo>
                  <a:pt x="968772" y="946928"/>
                </a:lnTo>
                <a:lnTo>
                  <a:pt x="971550" y="948517"/>
                </a:lnTo>
                <a:lnTo>
                  <a:pt x="974725" y="950900"/>
                </a:lnTo>
                <a:lnTo>
                  <a:pt x="977503" y="953284"/>
                </a:lnTo>
                <a:lnTo>
                  <a:pt x="1214041" y="1179291"/>
                </a:lnTo>
                <a:lnTo>
                  <a:pt x="1216819" y="1182469"/>
                </a:lnTo>
                <a:lnTo>
                  <a:pt x="1235472" y="1199946"/>
                </a:lnTo>
                <a:lnTo>
                  <a:pt x="1254125" y="1217422"/>
                </a:lnTo>
                <a:lnTo>
                  <a:pt x="1262063" y="1224572"/>
                </a:lnTo>
                <a:lnTo>
                  <a:pt x="1268810" y="1230530"/>
                </a:lnTo>
                <a:lnTo>
                  <a:pt x="1275556" y="1235694"/>
                </a:lnTo>
                <a:lnTo>
                  <a:pt x="1281510" y="1239269"/>
                </a:lnTo>
                <a:lnTo>
                  <a:pt x="1287066" y="1242049"/>
                </a:lnTo>
                <a:lnTo>
                  <a:pt x="1292622" y="1244035"/>
                </a:lnTo>
                <a:lnTo>
                  <a:pt x="1297385" y="1244432"/>
                </a:lnTo>
                <a:lnTo>
                  <a:pt x="1299766" y="1244432"/>
                </a:lnTo>
                <a:lnTo>
                  <a:pt x="1302147" y="1244035"/>
                </a:lnTo>
                <a:lnTo>
                  <a:pt x="1307306" y="1242843"/>
                </a:lnTo>
                <a:lnTo>
                  <a:pt x="1312863" y="1240063"/>
                </a:lnTo>
                <a:lnTo>
                  <a:pt x="1317625" y="1236885"/>
                </a:lnTo>
                <a:lnTo>
                  <a:pt x="1323578" y="1232516"/>
                </a:lnTo>
                <a:lnTo>
                  <a:pt x="1329928" y="1226955"/>
                </a:lnTo>
                <a:lnTo>
                  <a:pt x="1336675" y="1220600"/>
                </a:lnTo>
                <a:lnTo>
                  <a:pt x="1343422" y="1213848"/>
                </a:lnTo>
                <a:lnTo>
                  <a:pt x="1348978" y="1207492"/>
                </a:lnTo>
                <a:lnTo>
                  <a:pt x="1352947" y="1201932"/>
                </a:lnTo>
                <a:lnTo>
                  <a:pt x="1356122" y="1196371"/>
                </a:lnTo>
                <a:lnTo>
                  <a:pt x="1358503" y="1191207"/>
                </a:lnTo>
                <a:lnTo>
                  <a:pt x="1360488" y="1186044"/>
                </a:lnTo>
                <a:lnTo>
                  <a:pt x="1361281" y="1182072"/>
                </a:lnTo>
                <a:lnTo>
                  <a:pt x="1361678" y="1178099"/>
                </a:lnTo>
                <a:lnTo>
                  <a:pt x="1361281" y="1174922"/>
                </a:lnTo>
                <a:lnTo>
                  <a:pt x="1360885" y="1171744"/>
                </a:lnTo>
                <a:lnTo>
                  <a:pt x="1359694" y="1168964"/>
                </a:lnTo>
                <a:lnTo>
                  <a:pt x="1359297" y="1166581"/>
                </a:lnTo>
                <a:lnTo>
                  <a:pt x="1357710" y="1164197"/>
                </a:lnTo>
                <a:lnTo>
                  <a:pt x="1356916" y="1163006"/>
                </a:lnTo>
                <a:lnTo>
                  <a:pt x="1309688" y="1118519"/>
                </a:lnTo>
                <a:lnTo>
                  <a:pt x="1307703" y="1116533"/>
                </a:lnTo>
                <a:lnTo>
                  <a:pt x="1306116" y="1114150"/>
                </a:lnTo>
                <a:lnTo>
                  <a:pt x="1302544" y="1108986"/>
                </a:lnTo>
                <a:lnTo>
                  <a:pt x="1299369" y="1105412"/>
                </a:lnTo>
                <a:lnTo>
                  <a:pt x="1279128" y="1084757"/>
                </a:lnTo>
                <a:lnTo>
                  <a:pt x="1278335" y="1084360"/>
                </a:lnTo>
                <a:lnTo>
                  <a:pt x="1048941" y="854778"/>
                </a:lnTo>
                <a:lnTo>
                  <a:pt x="1046163" y="851997"/>
                </a:lnTo>
                <a:lnTo>
                  <a:pt x="1044178" y="849217"/>
                </a:lnTo>
                <a:lnTo>
                  <a:pt x="1042591" y="846039"/>
                </a:lnTo>
                <a:lnTo>
                  <a:pt x="1041003" y="843259"/>
                </a:lnTo>
                <a:lnTo>
                  <a:pt x="1039813" y="839684"/>
                </a:lnTo>
                <a:lnTo>
                  <a:pt x="1039019" y="836506"/>
                </a:lnTo>
                <a:lnTo>
                  <a:pt x="1038622" y="832931"/>
                </a:lnTo>
                <a:lnTo>
                  <a:pt x="1038622" y="829754"/>
                </a:lnTo>
                <a:lnTo>
                  <a:pt x="1038622" y="826179"/>
                </a:lnTo>
                <a:lnTo>
                  <a:pt x="1039019" y="823001"/>
                </a:lnTo>
                <a:lnTo>
                  <a:pt x="1039813" y="819427"/>
                </a:lnTo>
                <a:lnTo>
                  <a:pt x="1041003" y="816249"/>
                </a:lnTo>
                <a:lnTo>
                  <a:pt x="1042591" y="813071"/>
                </a:lnTo>
                <a:lnTo>
                  <a:pt x="1044178" y="810291"/>
                </a:lnTo>
                <a:lnTo>
                  <a:pt x="1046163" y="807113"/>
                </a:lnTo>
                <a:lnTo>
                  <a:pt x="1048941" y="804730"/>
                </a:lnTo>
                <a:lnTo>
                  <a:pt x="1051719" y="802347"/>
                </a:lnTo>
                <a:lnTo>
                  <a:pt x="1054100" y="799964"/>
                </a:lnTo>
                <a:lnTo>
                  <a:pt x="1057672" y="798375"/>
                </a:lnTo>
                <a:lnTo>
                  <a:pt x="1060450" y="796786"/>
                </a:lnTo>
                <a:lnTo>
                  <a:pt x="1064022" y="795595"/>
                </a:lnTo>
                <a:lnTo>
                  <a:pt x="1067197" y="794800"/>
                </a:lnTo>
                <a:lnTo>
                  <a:pt x="1070769" y="794006"/>
                </a:lnTo>
                <a:lnTo>
                  <a:pt x="1073944" y="794006"/>
                </a:lnTo>
                <a:lnTo>
                  <a:pt x="1077516" y="794006"/>
                </a:lnTo>
                <a:lnTo>
                  <a:pt x="1080691" y="794800"/>
                </a:lnTo>
                <a:lnTo>
                  <a:pt x="1084263" y="795595"/>
                </a:lnTo>
                <a:lnTo>
                  <a:pt x="1087041" y="796786"/>
                </a:lnTo>
                <a:lnTo>
                  <a:pt x="1090613" y="798375"/>
                </a:lnTo>
                <a:lnTo>
                  <a:pt x="1093391" y="799964"/>
                </a:lnTo>
                <a:lnTo>
                  <a:pt x="1096566" y="802347"/>
                </a:lnTo>
                <a:lnTo>
                  <a:pt x="1098947" y="804730"/>
                </a:lnTo>
                <a:lnTo>
                  <a:pt x="1328738" y="1034313"/>
                </a:lnTo>
                <a:lnTo>
                  <a:pt x="1331119" y="1037093"/>
                </a:lnTo>
                <a:lnTo>
                  <a:pt x="1349375" y="1055364"/>
                </a:lnTo>
                <a:lnTo>
                  <a:pt x="1364456" y="1070061"/>
                </a:lnTo>
                <a:lnTo>
                  <a:pt x="1371600" y="1076813"/>
                </a:lnTo>
                <a:lnTo>
                  <a:pt x="1378347" y="1083168"/>
                </a:lnTo>
                <a:lnTo>
                  <a:pt x="1385094" y="1088729"/>
                </a:lnTo>
                <a:lnTo>
                  <a:pt x="1391444" y="1093496"/>
                </a:lnTo>
                <a:lnTo>
                  <a:pt x="1397397" y="1096673"/>
                </a:lnTo>
                <a:lnTo>
                  <a:pt x="1400175" y="1097865"/>
                </a:lnTo>
                <a:lnTo>
                  <a:pt x="1402953" y="1098659"/>
                </a:lnTo>
                <a:lnTo>
                  <a:pt x="1404541" y="1099056"/>
                </a:lnTo>
                <a:lnTo>
                  <a:pt x="1407716" y="1099851"/>
                </a:lnTo>
                <a:lnTo>
                  <a:pt x="1410891" y="1099056"/>
                </a:lnTo>
                <a:lnTo>
                  <a:pt x="1415653" y="1098262"/>
                </a:lnTo>
                <a:lnTo>
                  <a:pt x="1421210" y="1095879"/>
                </a:lnTo>
                <a:lnTo>
                  <a:pt x="1424385" y="1093893"/>
                </a:lnTo>
                <a:lnTo>
                  <a:pt x="1427956" y="1091112"/>
                </a:lnTo>
                <a:lnTo>
                  <a:pt x="1431528" y="1088729"/>
                </a:lnTo>
                <a:lnTo>
                  <a:pt x="1435894" y="1084757"/>
                </a:lnTo>
                <a:lnTo>
                  <a:pt x="1440260" y="1081182"/>
                </a:lnTo>
                <a:lnTo>
                  <a:pt x="1445419" y="1076019"/>
                </a:lnTo>
                <a:lnTo>
                  <a:pt x="1452166" y="1068869"/>
                </a:lnTo>
                <a:lnTo>
                  <a:pt x="1457325" y="1062514"/>
                </a:lnTo>
                <a:lnTo>
                  <a:pt x="1461294" y="1056159"/>
                </a:lnTo>
                <a:lnTo>
                  <a:pt x="1464866" y="1050201"/>
                </a:lnTo>
                <a:lnTo>
                  <a:pt x="1466850" y="1044640"/>
                </a:lnTo>
                <a:lnTo>
                  <a:pt x="1468835" y="1039873"/>
                </a:lnTo>
                <a:lnTo>
                  <a:pt x="1469628" y="1035504"/>
                </a:lnTo>
                <a:lnTo>
                  <a:pt x="1470025" y="1031135"/>
                </a:lnTo>
                <a:lnTo>
                  <a:pt x="1469628" y="1027560"/>
                </a:lnTo>
                <a:lnTo>
                  <a:pt x="1469231" y="1024383"/>
                </a:lnTo>
                <a:lnTo>
                  <a:pt x="1468041" y="1021602"/>
                </a:lnTo>
                <a:lnTo>
                  <a:pt x="1467247" y="1019616"/>
                </a:lnTo>
                <a:lnTo>
                  <a:pt x="1465660" y="1016041"/>
                </a:lnTo>
                <a:lnTo>
                  <a:pt x="1464866" y="1015247"/>
                </a:lnTo>
                <a:lnTo>
                  <a:pt x="1419225" y="969966"/>
                </a:lnTo>
                <a:lnTo>
                  <a:pt x="1416844" y="967583"/>
                </a:lnTo>
                <a:lnTo>
                  <a:pt x="1414860" y="964802"/>
                </a:lnTo>
                <a:lnTo>
                  <a:pt x="1412478" y="961625"/>
                </a:lnTo>
                <a:lnTo>
                  <a:pt x="1411288" y="958447"/>
                </a:lnTo>
                <a:lnTo>
                  <a:pt x="1410097" y="955270"/>
                </a:lnTo>
                <a:lnTo>
                  <a:pt x="1409303" y="952092"/>
                </a:lnTo>
                <a:lnTo>
                  <a:pt x="1408906" y="948517"/>
                </a:lnTo>
                <a:lnTo>
                  <a:pt x="1408510" y="945339"/>
                </a:lnTo>
                <a:lnTo>
                  <a:pt x="1408906" y="941765"/>
                </a:lnTo>
                <a:lnTo>
                  <a:pt x="1409303" y="938587"/>
                </a:lnTo>
                <a:lnTo>
                  <a:pt x="1410097" y="935012"/>
                </a:lnTo>
                <a:lnTo>
                  <a:pt x="1410891" y="931835"/>
                </a:lnTo>
                <a:lnTo>
                  <a:pt x="1412478" y="928657"/>
                </a:lnTo>
                <a:lnTo>
                  <a:pt x="1414463" y="925479"/>
                </a:lnTo>
                <a:lnTo>
                  <a:pt x="1416447" y="922302"/>
                </a:lnTo>
                <a:lnTo>
                  <a:pt x="1418828" y="919919"/>
                </a:lnTo>
                <a:lnTo>
                  <a:pt x="1421606" y="917535"/>
                </a:lnTo>
                <a:lnTo>
                  <a:pt x="1424385" y="915152"/>
                </a:lnTo>
                <a:lnTo>
                  <a:pt x="1427163" y="913563"/>
                </a:lnTo>
                <a:lnTo>
                  <a:pt x="1430338" y="911975"/>
                </a:lnTo>
                <a:lnTo>
                  <a:pt x="1433513" y="910783"/>
                </a:lnTo>
                <a:lnTo>
                  <a:pt x="1437085" y="909989"/>
                </a:lnTo>
                <a:lnTo>
                  <a:pt x="1440260" y="909194"/>
                </a:lnTo>
                <a:lnTo>
                  <a:pt x="1443831" y="909194"/>
                </a:lnTo>
                <a:lnTo>
                  <a:pt x="1447006" y="909194"/>
                </a:lnTo>
                <a:lnTo>
                  <a:pt x="1450578" y="909989"/>
                </a:lnTo>
                <a:lnTo>
                  <a:pt x="1453753" y="910783"/>
                </a:lnTo>
                <a:lnTo>
                  <a:pt x="1457325" y="911975"/>
                </a:lnTo>
                <a:lnTo>
                  <a:pt x="1460103" y="913166"/>
                </a:lnTo>
                <a:lnTo>
                  <a:pt x="1463278" y="914755"/>
                </a:lnTo>
                <a:lnTo>
                  <a:pt x="1466056" y="917138"/>
                </a:lnTo>
                <a:lnTo>
                  <a:pt x="1469231" y="919521"/>
                </a:lnTo>
                <a:lnTo>
                  <a:pt x="1516460" y="966391"/>
                </a:lnTo>
                <a:lnTo>
                  <a:pt x="1520825" y="971952"/>
                </a:lnTo>
                <a:lnTo>
                  <a:pt x="1525191" y="978307"/>
                </a:lnTo>
                <a:lnTo>
                  <a:pt x="1528763" y="985060"/>
                </a:lnTo>
                <a:lnTo>
                  <a:pt x="1532731" y="993004"/>
                </a:lnTo>
                <a:lnTo>
                  <a:pt x="1535510" y="1001345"/>
                </a:lnTo>
                <a:lnTo>
                  <a:pt x="1538288" y="1010481"/>
                </a:lnTo>
                <a:lnTo>
                  <a:pt x="1539875" y="1020411"/>
                </a:lnTo>
                <a:lnTo>
                  <a:pt x="1540272" y="1025574"/>
                </a:lnTo>
                <a:lnTo>
                  <a:pt x="1540272" y="1030738"/>
                </a:lnTo>
                <a:lnTo>
                  <a:pt x="1540272" y="1035901"/>
                </a:lnTo>
                <a:lnTo>
                  <a:pt x="1539875" y="1041462"/>
                </a:lnTo>
                <a:lnTo>
                  <a:pt x="1539478" y="1047023"/>
                </a:lnTo>
                <a:lnTo>
                  <a:pt x="1538685" y="1052981"/>
                </a:lnTo>
                <a:lnTo>
                  <a:pt x="1537494" y="1058145"/>
                </a:lnTo>
                <a:lnTo>
                  <a:pt x="1535510" y="1064103"/>
                </a:lnTo>
                <a:lnTo>
                  <a:pt x="1533525" y="1070061"/>
                </a:lnTo>
                <a:lnTo>
                  <a:pt x="1531144" y="1076416"/>
                </a:lnTo>
                <a:lnTo>
                  <a:pt x="1527969" y="1082374"/>
                </a:lnTo>
                <a:lnTo>
                  <a:pt x="1525191" y="1088729"/>
                </a:lnTo>
                <a:lnTo>
                  <a:pt x="1521222" y="1094687"/>
                </a:lnTo>
                <a:lnTo>
                  <a:pt x="1517253" y="1101042"/>
                </a:lnTo>
                <a:lnTo>
                  <a:pt x="1512491" y="1107398"/>
                </a:lnTo>
                <a:lnTo>
                  <a:pt x="1507331" y="1113753"/>
                </a:lnTo>
                <a:lnTo>
                  <a:pt x="1501775" y="1120108"/>
                </a:lnTo>
                <a:lnTo>
                  <a:pt x="1495822" y="1126066"/>
                </a:lnTo>
                <a:lnTo>
                  <a:pt x="1485900" y="1135599"/>
                </a:lnTo>
                <a:lnTo>
                  <a:pt x="1479550" y="1141160"/>
                </a:lnTo>
                <a:lnTo>
                  <a:pt x="1472010" y="1147118"/>
                </a:lnTo>
                <a:lnTo>
                  <a:pt x="1463675" y="1152679"/>
                </a:lnTo>
                <a:lnTo>
                  <a:pt x="1453753" y="1158239"/>
                </a:lnTo>
                <a:lnTo>
                  <a:pt x="1448991" y="1161020"/>
                </a:lnTo>
                <a:lnTo>
                  <a:pt x="1443435" y="1163403"/>
                </a:lnTo>
                <a:lnTo>
                  <a:pt x="1437878" y="1165389"/>
                </a:lnTo>
                <a:lnTo>
                  <a:pt x="1432322" y="1166978"/>
                </a:lnTo>
                <a:lnTo>
                  <a:pt x="1432719" y="1172539"/>
                </a:lnTo>
                <a:lnTo>
                  <a:pt x="1432719" y="1178497"/>
                </a:lnTo>
                <a:lnTo>
                  <a:pt x="1432719" y="1184852"/>
                </a:lnTo>
                <a:lnTo>
                  <a:pt x="1432322" y="1190810"/>
                </a:lnTo>
                <a:lnTo>
                  <a:pt x="1431131" y="1197165"/>
                </a:lnTo>
                <a:lnTo>
                  <a:pt x="1429941" y="1203520"/>
                </a:lnTo>
                <a:lnTo>
                  <a:pt x="1427956" y="1210273"/>
                </a:lnTo>
                <a:lnTo>
                  <a:pt x="1425575" y="1217025"/>
                </a:lnTo>
                <a:lnTo>
                  <a:pt x="1422797" y="1223778"/>
                </a:lnTo>
                <a:lnTo>
                  <a:pt x="1419225" y="1230530"/>
                </a:lnTo>
                <a:lnTo>
                  <a:pt x="1415653" y="1237283"/>
                </a:lnTo>
                <a:lnTo>
                  <a:pt x="1410891" y="1244432"/>
                </a:lnTo>
                <a:lnTo>
                  <a:pt x="1405731" y="1251185"/>
                </a:lnTo>
                <a:lnTo>
                  <a:pt x="1399778" y="1258334"/>
                </a:lnTo>
                <a:lnTo>
                  <a:pt x="1393428" y="1265484"/>
                </a:lnTo>
                <a:lnTo>
                  <a:pt x="1386285" y="1272633"/>
                </a:lnTo>
                <a:lnTo>
                  <a:pt x="1379935" y="1278194"/>
                </a:lnTo>
                <a:lnTo>
                  <a:pt x="1374378" y="1283755"/>
                </a:lnTo>
                <a:lnTo>
                  <a:pt x="1368028" y="1288124"/>
                </a:lnTo>
                <a:lnTo>
                  <a:pt x="1362075" y="1292891"/>
                </a:lnTo>
                <a:lnTo>
                  <a:pt x="1356519" y="1296863"/>
                </a:lnTo>
                <a:lnTo>
                  <a:pt x="1350566" y="1300040"/>
                </a:lnTo>
                <a:lnTo>
                  <a:pt x="1345010" y="1303615"/>
                </a:lnTo>
                <a:lnTo>
                  <a:pt x="1339453" y="1305998"/>
                </a:lnTo>
                <a:lnTo>
                  <a:pt x="1334294" y="1308382"/>
                </a:lnTo>
                <a:lnTo>
                  <a:pt x="1328738" y="1310765"/>
                </a:lnTo>
                <a:lnTo>
                  <a:pt x="1323181" y="1312354"/>
                </a:lnTo>
                <a:lnTo>
                  <a:pt x="1318022" y="1313545"/>
                </a:lnTo>
                <a:lnTo>
                  <a:pt x="1312863" y="1314737"/>
                </a:lnTo>
                <a:lnTo>
                  <a:pt x="1307703" y="1315134"/>
                </a:lnTo>
                <a:lnTo>
                  <a:pt x="1302544" y="1315531"/>
                </a:lnTo>
                <a:lnTo>
                  <a:pt x="1297781" y="1315928"/>
                </a:lnTo>
                <a:lnTo>
                  <a:pt x="1293019" y="1315531"/>
                </a:lnTo>
                <a:lnTo>
                  <a:pt x="1288256" y="1315134"/>
                </a:lnTo>
                <a:lnTo>
                  <a:pt x="1279128" y="1313545"/>
                </a:lnTo>
                <a:lnTo>
                  <a:pt x="1276747" y="1322284"/>
                </a:lnTo>
                <a:lnTo>
                  <a:pt x="1273969" y="1331022"/>
                </a:lnTo>
                <a:lnTo>
                  <a:pt x="1270000" y="1339760"/>
                </a:lnTo>
                <a:lnTo>
                  <a:pt x="1265635" y="1348499"/>
                </a:lnTo>
                <a:lnTo>
                  <a:pt x="1260078" y="1358032"/>
                </a:lnTo>
                <a:lnTo>
                  <a:pt x="1253331" y="1366770"/>
                </a:lnTo>
                <a:lnTo>
                  <a:pt x="1245394" y="1375906"/>
                </a:lnTo>
                <a:lnTo>
                  <a:pt x="1236266" y="1385439"/>
                </a:lnTo>
                <a:lnTo>
                  <a:pt x="1230313" y="1391397"/>
                </a:lnTo>
                <a:lnTo>
                  <a:pt x="1224756" y="1396163"/>
                </a:lnTo>
                <a:lnTo>
                  <a:pt x="1219200" y="1401327"/>
                </a:lnTo>
                <a:lnTo>
                  <a:pt x="1213247" y="1405696"/>
                </a:lnTo>
                <a:lnTo>
                  <a:pt x="1207691" y="1409271"/>
                </a:lnTo>
                <a:lnTo>
                  <a:pt x="1202135" y="1413243"/>
                </a:lnTo>
                <a:lnTo>
                  <a:pt x="1196578" y="1416023"/>
                </a:lnTo>
                <a:lnTo>
                  <a:pt x="1191419" y="1419201"/>
                </a:lnTo>
                <a:lnTo>
                  <a:pt x="1185863" y="1421584"/>
                </a:lnTo>
                <a:lnTo>
                  <a:pt x="1180703" y="1423173"/>
                </a:lnTo>
                <a:lnTo>
                  <a:pt x="1175544" y="1425159"/>
                </a:lnTo>
                <a:lnTo>
                  <a:pt x="1170781" y="1426748"/>
                </a:lnTo>
                <a:lnTo>
                  <a:pt x="1165622" y="1427542"/>
                </a:lnTo>
                <a:lnTo>
                  <a:pt x="1160463" y="1428336"/>
                </a:lnTo>
                <a:lnTo>
                  <a:pt x="1155700" y="1428734"/>
                </a:lnTo>
                <a:lnTo>
                  <a:pt x="1150938" y="1428734"/>
                </a:lnTo>
                <a:lnTo>
                  <a:pt x="1144588" y="1428734"/>
                </a:lnTo>
                <a:lnTo>
                  <a:pt x="1137841" y="1427939"/>
                </a:lnTo>
                <a:lnTo>
                  <a:pt x="1131491" y="1426748"/>
                </a:lnTo>
                <a:lnTo>
                  <a:pt x="1125538" y="1425159"/>
                </a:lnTo>
                <a:lnTo>
                  <a:pt x="1119188" y="1422776"/>
                </a:lnTo>
                <a:lnTo>
                  <a:pt x="1113235" y="1420392"/>
                </a:lnTo>
                <a:lnTo>
                  <a:pt x="1107281" y="1417215"/>
                </a:lnTo>
                <a:lnTo>
                  <a:pt x="1101725" y="1414037"/>
                </a:lnTo>
                <a:lnTo>
                  <a:pt x="1096566" y="1410462"/>
                </a:lnTo>
                <a:lnTo>
                  <a:pt x="1090613" y="1406888"/>
                </a:lnTo>
                <a:lnTo>
                  <a:pt x="1079897" y="1398943"/>
                </a:lnTo>
                <a:lnTo>
                  <a:pt x="1069975" y="1390205"/>
                </a:lnTo>
                <a:lnTo>
                  <a:pt x="1059656" y="1381069"/>
                </a:lnTo>
                <a:lnTo>
                  <a:pt x="1056878" y="1385836"/>
                </a:lnTo>
                <a:lnTo>
                  <a:pt x="1053703" y="1390205"/>
                </a:lnTo>
                <a:lnTo>
                  <a:pt x="1050131" y="1394971"/>
                </a:lnTo>
                <a:lnTo>
                  <a:pt x="1046163" y="1399738"/>
                </a:lnTo>
                <a:lnTo>
                  <a:pt x="1042194" y="1404107"/>
                </a:lnTo>
                <a:lnTo>
                  <a:pt x="1037431" y="1408874"/>
                </a:lnTo>
                <a:lnTo>
                  <a:pt x="1032669" y="1413640"/>
                </a:lnTo>
                <a:lnTo>
                  <a:pt x="1027113" y="1417612"/>
                </a:lnTo>
                <a:lnTo>
                  <a:pt x="1016794" y="1425953"/>
                </a:lnTo>
                <a:lnTo>
                  <a:pt x="1006475" y="1432706"/>
                </a:lnTo>
                <a:lnTo>
                  <a:pt x="996553" y="1437869"/>
                </a:lnTo>
                <a:lnTo>
                  <a:pt x="986631" y="1442238"/>
                </a:lnTo>
                <a:lnTo>
                  <a:pt x="977503" y="1445813"/>
                </a:lnTo>
                <a:lnTo>
                  <a:pt x="968772" y="1447799"/>
                </a:lnTo>
                <a:lnTo>
                  <a:pt x="959644" y="1448991"/>
                </a:lnTo>
                <a:lnTo>
                  <a:pt x="950913" y="1449388"/>
                </a:lnTo>
                <a:lnTo>
                  <a:pt x="944166" y="1449388"/>
                </a:lnTo>
                <a:lnTo>
                  <a:pt x="937419" y="1448594"/>
                </a:lnTo>
                <a:lnTo>
                  <a:pt x="930672" y="1447402"/>
                </a:lnTo>
                <a:lnTo>
                  <a:pt x="923925" y="1445416"/>
                </a:lnTo>
                <a:lnTo>
                  <a:pt x="917575" y="1443033"/>
                </a:lnTo>
                <a:lnTo>
                  <a:pt x="911225" y="1440650"/>
                </a:lnTo>
                <a:lnTo>
                  <a:pt x="905272" y="1437472"/>
                </a:lnTo>
                <a:lnTo>
                  <a:pt x="898922" y="1434294"/>
                </a:lnTo>
                <a:lnTo>
                  <a:pt x="893366" y="1430720"/>
                </a:lnTo>
                <a:lnTo>
                  <a:pt x="887810" y="1427145"/>
                </a:lnTo>
                <a:lnTo>
                  <a:pt x="876300" y="1419201"/>
                </a:lnTo>
                <a:lnTo>
                  <a:pt x="865188" y="1410462"/>
                </a:lnTo>
                <a:lnTo>
                  <a:pt x="854472" y="1402121"/>
                </a:lnTo>
                <a:lnTo>
                  <a:pt x="837803" y="1388616"/>
                </a:lnTo>
                <a:lnTo>
                  <a:pt x="835422" y="1386630"/>
                </a:lnTo>
                <a:lnTo>
                  <a:pt x="681435" y="1264689"/>
                </a:lnTo>
                <a:lnTo>
                  <a:pt x="673497" y="1270647"/>
                </a:lnTo>
                <a:lnTo>
                  <a:pt x="665560" y="1275414"/>
                </a:lnTo>
                <a:lnTo>
                  <a:pt x="649685" y="1285741"/>
                </a:lnTo>
                <a:lnTo>
                  <a:pt x="633016" y="1294480"/>
                </a:lnTo>
                <a:lnTo>
                  <a:pt x="617538" y="1302026"/>
                </a:lnTo>
                <a:lnTo>
                  <a:pt x="602456" y="1308382"/>
                </a:lnTo>
                <a:lnTo>
                  <a:pt x="588963" y="1313148"/>
                </a:lnTo>
                <a:lnTo>
                  <a:pt x="576660" y="1317120"/>
                </a:lnTo>
                <a:lnTo>
                  <a:pt x="571103" y="1318312"/>
                </a:lnTo>
                <a:lnTo>
                  <a:pt x="565944" y="1319106"/>
                </a:lnTo>
                <a:lnTo>
                  <a:pt x="561975" y="1319503"/>
                </a:lnTo>
                <a:lnTo>
                  <a:pt x="557610" y="1319503"/>
                </a:lnTo>
                <a:lnTo>
                  <a:pt x="553641" y="1319106"/>
                </a:lnTo>
                <a:lnTo>
                  <a:pt x="550069" y="1318312"/>
                </a:lnTo>
                <a:lnTo>
                  <a:pt x="546497" y="1317517"/>
                </a:lnTo>
                <a:lnTo>
                  <a:pt x="543719" y="1315531"/>
                </a:lnTo>
                <a:lnTo>
                  <a:pt x="540941" y="1313942"/>
                </a:lnTo>
                <a:lnTo>
                  <a:pt x="538163" y="1312354"/>
                </a:lnTo>
                <a:lnTo>
                  <a:pt x="535781" y="1309970"/>
                </a:lnTo>
                <a:lnTo>
                  <a:pt x="533003" y="1307587"/>
                </a:lnTo>
                <a:lnTo>
                  <a:pt x="529431" y="1302026"/>
                </a:lnTo>
                <a:lnTo>
                  <a:pt x="525860" y="1296466"/>
                </a:lnTo>
                <a:lnTo>
                  <a:pt x="523478" y="1290507"/>
                </a:lnTo>
                <a:lnTo>
                  <a:pt x="521891" y="1284152"/>
                </a:lnTo>
                <a:lnTo>
                  <a:pt x="519906" y="1278194"/>
                </a:lnTo>
                <a:lnTo>
                  <a:pt x="518716" y="1272236"/>
                </a:lnTo>
                <a:lnTo>
                  <a:pt x="518319" y="1267073"/>
                </a:lnTo>
                <a:lnTo>
                  <a:pt x="517525" y="1259526"/>
                </a:lnTo>
                <a:lnTo>
                  <a:pt x="517525" y="1256745"/>
                </a:lnTo>
                <a:lnTo>
                  <a:pt x="517525" y="1255554"/>
                </a:lnTo>
                <a:lnTo>
                  <a:pt x="516731" y="1252376"/>
                </a:lnTo>
                <a:lnTo>
                  <a:pt x="515541" y="1248007"/>
                </a:lnTo>
                <a:lnTo>
                  <a:pt x="514350" y="1245624"/>
                </a:lnTo>
                <a:lnTo>
                  <a:pt x="512366" y="1243638"/>
                </a:lnTo>
                <a:lnTo>
                  <a:pt x="509985" y="1240857"/>
                </a:lnTo>
                <a:lnTo>
                  <a:pt x="507603" y="1239269"/>
                </a:lnTo>
                <a:lnTo>
                  <a:pt x="504031" y="1237283"/>
                </a:lnTo>
                <a:lnTo>
                  <a:pt x="499666" y="1236091"/>
                </a:lnTo>
                <a:lnTo>
                  <a:pt x="495300" y="1235296"/>
                </a:lnTo>
                <a:lnTo>
                  <a:pt x="489744" y="1234502"/>
                </a:lnTo>
                <a:lnTo>
                  <a:pt x="483394" y="1234502"/>
                </a:lnTo>
                <a:lnTo>
                  <a:pt x="475853" y="1235694"/>
                </a:lnTo>
                <a:lnTo>
                  <a:pt x="471884" y="1236091"/>
                </a:lnTo>
                <a:lnTo>
                  <a:pt x="467915" y="1235694"/>
                </a:lnTo>
                <a:lnTo>
                  <a:pt x="463947" y="1234105"/>
                </a:lnTo>
                <a:lnTo>
                  <a:pt x="459978" y="1232119"/>
                </a:lnTo>
                <a:lnTo>
                  <a:pt x="455612" y="1229736"/>
                </a:lnTo>
                <a:lnTo>
                  <a:pt x="451247" y="1226558"/>
                </a:lnTo>
                <a:lnTo>
                  <a:pt x="447278" y="1222983"/>
                </a:lnTo>
                <a:lnTo>
                  <a:pt x="442912" y="1219011"/>
                </a:lnTo>
                <a:lnTo>
                  <a:pt x="439340" y="1214245"/>
                </a:lnTo>
                <a:lnTo>
                  <a:pt x="434975" y="1209876"/>
                </a:lnTo>
                <a:lnTo>
                  <a:pt x="427037" y="1199151"/>
                </a:lnTo>
                <a:lnTo>
                  <a:pt x="419100" y="1187235"/>
                </a:lnTo>
                <a:lnTo>
                  <a:pt x="411559" y="1175716"/>
                </a:lnTo>
                <a:lnTo>
                  <a:pt x="404415" y="1163800"/>
                </a:lnTo>
                <a:lnTo>
                  <a:pt x="398065" y="1151884"/>
                </a:lnTo>
                <a:lnTo>
                  <a:pt x="388144" y="1130833"/>
                </a:lnTo>
                <a:lnTo>
                  <a:pt x="381000" y="1116136"/>
                </a:lnTo>
                <a:lnTo>
                  <a:pt x="379015" y="1110575"/>
                </a:lnTo>
                <a:lnTo>
                  <a:pt x="379015" y="1108589"/>
                </a:lnTo>
                <a:lnTo>
                  <a:pt x="379015" y="1102631"/>
                </a:lnTo>
                <a:lnTo>
                  <a:pt x="379015" y="1099056"/>
                </a:lnTo>
                <a:lnTo>
                  <a:pt x="378619" y="1094687"/>
                </a:lnTo>
                <a:lnTo>
                  <a:pt x="377428" y="1089921"/>
                </a:lnTo>
                <a:lnTo>
                  <a:pt x="375840" y="1085154"/>
                </a:lnTo>
                <a:lnTo>
                  <a:pt x="374253" y="1080388"/>
                </a:lnTo>
                <a:lnTo>
                  <a:pt x="371872" y="1075622"/>
                </a:lnTo>
                <a:lnTo>
                  <a:pt x="368300" y="1070855"/>
                </a:lnTo>
                <a:lnTo>
                  <a:pt x="363934" y="1066883"/>
                </a:lnTo>
                <a:lnTo>
                  <a:pt x="361553" y="1064500"/>
                </a:lnTo>
                <a:lnTo>
                  <a:pt x="359172" y="1062514"/>
                </a:lnTo>
                <a:lnTo>
                  <a:pt x="355997" y="1060925"/>
                </a:lnTo>
                <a:lnTo>
                  <a:pt x="352822" y="1059336"/>
                </a:lnTo>
                <a:lnTo>
                  <a:pt x="349250" y="1057747"/>
                </a:lnTo>
                <a:lnTo>
                  <a:pt x="345678" y="1056556"/>
                </a:lnTo>
                <a:lnTo>
                  <a:pt x="341312" y="1055761"/>
                </a:lnTo>
                <a:lnTo>
                  <a:pt x="336947" y="1054967"/>
                </a:lnTo>
                <a:lnTo>
                  <a:pt x="332581" y="1054173"/>
                </a:lnTo>
                <a:lnTo>
                  <a:pt x="328215" y="1052981"/>
                </a:lnTo>
                <a:lnTo>
                  <a:pt x="323453" y="1050598"/>
                </a:lnTo>
                <a:lnTo>
                  <a:pt x="319484" y="1048612"/>
                </a:lnTo>
                <a:lnTo>
                  <a:pt x="315119" y="1046229"/>
                </a:lnTo>
                <a:lnTo>
                  <a:pt x="311150" y="1043051"/>
                </a:lnTo>
                <a:lnTo>
                  <a:pt x="307181" y="1039476"/>
                </a:lnTo>
                <a:lnTo>
                  <a:pt x="303212" y="1035504"/>
                </a:lnTo>
                <a:lnTo>
                  <a:pt x="299640" y="1031532"/>
                </a:lnTo>
                <a:lnTo>
                  <a:pt x="295672" y="1027163"/>
                </a:lnTo>
                <a:lnTo>
                  <a:pt x="288528" y="1017233"/>
                </a:lnTo>
                <a:lnTo>
                  <a:pt x="281781" y="1006906"/>
                </a:lnTo>
                <a:lnTo>
                  <a:pt x="275431" y="994990"/>
                </a:lnTo>
                <a:lnTo>
                  <a:pt x="269081" y="982676"/>
                </a:lnTo>
                <a:lnTo>
                  <a:pt x="263922" y="969569"/>
                </a:lnTo>
                <a:lnTo>
                  <a:pt x="258762" y="956064"/>
                </a:lnTo>
                <a:lnTo>
                  <a:pt x="254000" y="942559"/>
                </a:lnTo>
                <a:lnTo>
                  <a:pt x="250031" y="928657"/>
                </a:lnTo>
                <a:lnTo>
                  <a:pt x="246062" y="914755"/>
                </a:lnTo>
                <a:lnTo>
                  <a:pt x="242887" y="901250"/>
                </a:lnTo>
                <a:lnTo>
                  <a:pt x="239712" y="888142"/>
                </a:lnTo>
                <a:lnTo>
                  <a:pt x="239315" y="884568"/>
                </a:lnTo>
                <a:lnTo>
                  <a:pt x="238919" y="880993"/>
                </a:lnTo>
                <a:lnTo>
                  <a:pt x="239315" y="877418"/>
                </a:lnTo>
                <a:lnTo>
                  <a:pt x="239712" y="873843"/>
                </a:lnTo>
                <a:lnTo>
                  <a:pt x="240109" y="870268"/>
                </a:lnTo>
                <a:lnTo>
                  <a:pt x="240903" y="866296"/>
                </a:lnTo>
                <a:lnTo>
                  <a:pt x="244078" y="859147"/>
                </a:lnTo>
                <a:lnTo>
                  <a:pt x="247253" y="851600"/>
                </a:lnTo>
                <a:lnTo>
                  <a:pt x="252015" y="844053"/>
                </a:lnTo>
                <a:lnTo>
                  <a:pt x="257572" y="836506"/>
                </a:lnTo>
                <a:lnTo>
                  <a:pt x="263525" y="828959"/>
                </a:lnTo>
                <a:lnTo>
                  <a:pt x="270272" y="821015"/>
                </a:lnTo>
                <a:lnTo>
                  <a:pt x="277415" y="813469"/>
                </a:lnTo>
                <a:lnTo>
                  <a:pt x="284956" y="806319"/>
                </a:lnTo>
                <a:lnTo>
                  <a:pt x="292894" y="799169"/>
                </a:lnTo>
                <a:lnTo>
                  <a:pt x="301228" y="792020"/>
                </a:lnTo>
                <a:lnTo>
                  <a:pt x="309562" y="784870"/>
                </a:lnTo>
                <a:lnTo>
                  <a:pt x="327422" y="771762"/>
                </a:lnTo>
                <a:lnTo>
                  <a:pt x="271065" y="641480"/>
                </a:lnTo>
                <a:lnTo>
                  <a:pt x="259953" y="660546"/>
                </a:lnTo>
                <a:lnTo>
                  <a:pt x="252015" y="674448"/>
                </a:lnTo>
                <a:lnTo>
                  <a:pt x="245665" y="687159"/>
                </a:lnTo>
                <a:lnTo>
                  <a:pt x="243681" y="690733"/>
                </a:lnTo>
                <a:lnTo>
                  <a:pt x="240903" y="694308"/>
                </a:lnTo>
                <a:lnTo>
                  <a:pt x="238125" y="697486"/>
                </a:lnTo>
                <a:lnTo>
                  <a:pt x="234950" y="700266"/>
                </a:lnTo>
                <a:lnTo>
                  <a:pt x="231378" y="702649"/>
                </a:lnTo>
                <a:lnTo>
                  <a:pt x="227409" y="704635"/>
                </a:lnTo>
                <a:lnTo>
                  <a:pt x="223837" y="705827"/>
                </a:lnTo>
                <a:lnTo>
                  <a:pt x="219472" y="707019"/>
                </a:lnTo>
                <a:lnTo>
                  <a:pt x="213519" y="707416"/>
                </a:lnTo>
                <a:lnTo>
                  <a:pt x="209947" y="707416"/>
                </a:lnTo>
                <a:lnTo>
                  <a:pt x="206375" y="707019"/>
                </a:lnTo>
                <a:lnTo>
                  <a:pt x="203200" y="705827"/>
                </a:lnTo>
                <a:lnTo>
                  <a:pt x="199628" y="704635"/>
                </a:lnTo>
                <a:lnTo>
                  <a:pt x="196850" y="703047"/>
                </a:lnTo>
                <a:lnTo>
                  <a:pt x="193675" y="701458"/>
                </a:lnTo>
                <a:lnTo>
                  <a:pt x="190897" y="699075"/>
                </a:lnTo>
                <a:lnTo>
                  <a:pt x="188119" y="696691"/>
                </a:lnTo>
                <a:lnTo>
                  <a:pt x="9922" y="515568"/>
                </a:lnTo>
                <a:lnTo>
                  <a:pt x="7937" y="513184"/>
                </a:lnTo>
                <a:lnTo>
                  <a:pt x="5953" y="510801"/>
                </a:lnTo>
                <a:lnTo>
                  <a:pt x="3969" y="508021"/>
                </a:lnTo>
                <a:lnTo>
                  <a:pt x="2778" y="505240"/>
                </a:lnTo>
                <a:lnTo>
                  <a:pt x="1587" y="502063"/>
                </a:lnTo>
                <a:lnTo>
                  <a:pt x="794" y="499282"/>
                </a:lnTo>
                <a:lnTo>
                  <a:pt x="397" y="496105"/>
                </a:lnTo>
                <a:lnTo>
                  <a:pt x="0" y="493324"/>
                </a:lnTo>
                <a:lnTo>
                  <a:pt x="0" y="490147"/>
                </a:lnTo>
                <a:lnTo>
                  <a:pt x="0" y="486969"/>
                </a:lnTo>
                <a:lnTo>
                  <a:pt x="397" y="484189"/>
                </a:lnTo>
                <a:lnTo>
                  <a:pt x="1190" y="481011"/>
                </a:lnTo>
                <a:lnTo>
                  <a:pt x="1984" y="477833"/>
                </a:lnTo>
                <a:lnTo>
                  <a:pt x="3175" y="475053"/>
                </a:lnTo>
                <a:lnTo>
                  <a:pt x="4762" y="472273"/>
                </a:lnTo>
                <a:lnTo>
                  <a:pt x="7144" y="469889"/>
                </a:lnTo>
                <a:lnTo>
                  <a:pt x="12700" y="461548"/>
                </a:lnTo>
                <a:lnTo>
                  <a:pt x="26987" y="444071"/>
                </a:lnTo>
                <a:lnTo>
                  <a:pt x="48419" y="417062"/>
                </a:lnTo>
                <a:lnTo>
                  <a:pt x="76597" y="382902"/>
                </a:lnTo>
                <a:lnTo>
                  <a:pt x="92869" y="363439"/>
                </a:lnTo>
                <a:lnTo>
                  <a:pt x="111125" y="342785"/>
                </a:lnTo>
                <a:lnTo>
                  <a:pt x="130572" y="320939"/>
                </a:lnTo>
                <a:lnTo>
                  <a:pt x="151209" y="297901"/>
                </a:lnTo>
                <a:lnTo>
                  <a:pt x="173037" y="274069"/>
                </a:lnTo>
                <a:lnTo>
                  <a:pt x="196453" y="249840"/>
                </a:lnTo>
                <a:lnTo>
                  <a:pt x="220265" y="224816"/>
                </a:lnTo>
                <a:lnTo>
                  <a:pt x="245269" y="200190"/>
                </a:lnTo>
                <a:lnTo>
                  <a:pt x="258365" y="187479"/>
                </a:lnTo>
                <a:lnTo>
                  <a:pt x="271462" y="175166"/>
                </a:lnTo>
                <a:lnTo>
                  <a:pt x="284162" y="163647"/>
                </a:lnTo>
                <a:lnTo>
                  <a:pt x="297259" y="152525"/>
                </a:lnTo>
                <a:lnTo>
                  <a:pt x="321865" y="131474"/>
                </a:lnTo>
                <a:lnTo>
                  <a:pt x="346472" y="112011"/>
                </a:lnTo>
                <a:lnTo>
                  <a:pt x="369887" y="94137"/>
                </a:lnTo>
                <a:lnTo>
                  <a:pt x="392906" y="78646"/>
                </a:lnTo>
                <a:lnTo>
                  <a:pt x="413940" y="64347"/>
                </a:lnTo>
                <a:lnTo>
                  <a:pt x="434181" y="51239"/>
                </a:lnTo>
                <a:lnTo>
                  <a:pt x="452040" y="40117"/>
                </a:lnTo>
                <a:lnTo>
                  <a:pt x="469106" y="30584"/>
                </a:lnTo>
                <a:lnTo>
                  <a:pt x="483791" y="22640"/>
                </a:lnTo>
                <a:lnTo>
                  <a:pt x="496491" y="15888"/>
                </a:lnTo>
                <a:lnTo>
                  <a:pt x="514747" y="6752"/>
                </a:lnTo>
                <a:lnTo>
                  <a:pt x="522685" y="3178"/>
                </a:lnTo>
                <a:lnTo>
                  <a:pt x="527447" y="1192"/>
                </a:lnTo>
                <a:lnTo>
                  <a:pt x="532606" y="397"/>
                </a:lnTo>
                <a:lnTo>
                  <a:pt x="537766" y="0"/>
                </a:ln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mn-ea"/>
            </a:endParaRPr>
          </a:p>
        </p:txBody>
      </p:sp>
      <p:sp>
        <p:nvSpPr>
          <p:cNvPr id="23" name="图标"/>
          <p:cNvSpPr>
            <a:spLocks noChangeAspect="1"/>
          </p:cNvSpPr>
          <p:nvPr/>
        </p:nvSpPr>
        <p:spPr bwMode="auto">
          <a:xfrm>
            <a:off x="10167424" y="2128625"/>
            <a:ext cx="572650" cy="572650"/>
          </a:xfrm>
          <a:custGeom>
            <a:avLst/>
            <a:gdLst>
              <a:gd name="T0" fmla="*/ 1457935 w 3279"/>
              <a:gd name="T1" fmla="*/ 1800397 h 3279"/>
              <a:gd name="T2" fmla="*/ 336911 w 3279"/>
              <a:gd name="T3" fmla="*/ 1800397 h 3279"/>
              <a:gd name="T4" fmla="*/ 0 w 3279"/>
              <a:gd name="T5" fmla="*/ 1458876 h 3279"/>
              <a:gd name="T6" fmla="*/ 0 w 3279"/>
              <a:gd name="T7" fmla="*/ 0 h 3279"/>
              <a:gd name="T8" fmla="*/ 1332828 w 3279"/>
              <a:gd name="T9" fmla="*/ 0 h 3279"/>
              <a:gd name="T10" fmla="*/ 1332828 w 3279"/>
              <a:gd name="T11" fmla="*/ 107618 h 3279"/>
              <a:gd name="T12" fmla="*/ 1584139 w 3279"/>
              <a:gd name="T13" fmla="*/ 107618 h 3279"/>
              <a:gd name="T14" fmla="*/ 1584139 w 3279"/>
              <a:gd name="T15" fmla="*/ 107618 h 3279"/>
              <a:gd name="T16" fmla="*/ 1584139 w 3279"/>
              <a:gd name="T17" fmla="*/ 215235 h 3279"/>
              <a:gd name="T18" fmla="*/ 1682359 w 3279"/>
              <a:gd name="T19" fmla="*/ 215235 h 3279"/>
              <a:gd name="T20" fmla="*/ 1799235 w 3279"/>
              <a:gd name="T21" fmla="*/ 215235 h 3279"/>
              <a:gd name="T22" fmla="*/ 1799235 w 3279"/>
              <a:gd name="T23" fmla="*/ 1458876 h 3279"/>
              <a:gd name="T24" fmla="*/ 1457935 w 3279"/>
              <a:gd name="T25" fmla="*/ 1800397 h 3279"/>
              <a:gd name="T26" fmla="*/ 1189064 w 3279"/>
              <a:gd name="T27" fmla="*/ 143307 h 3279"/>
              <a:gd name="T28" fmla="*/ 143763 w 3279"/>
              <a:gd name="T29" fmla="*/ 143307 h 3279"/>
              <a:gd name="T30" fmla="*/ 143763 w 3279"/>
              <a:gd name="T31" fmla="*/ 1495115 h 3279"/>
              <a:gd name="T32" fmla="*/ 264480 w 3279"/>
              <a:gd name="T33" fmla="*/ 1620851 h 3279"/>
              <a:gd name="T34" fmla="*/ 1189064 w 3279"/>
              <a:gd name="T35" fmla="*/ 1620851 h 3279"/>
              <a:gd name="T36" fmla="*/ 1189064 w 3279"/>
              <a:gd name="T37" fmla="*/ 143307 h 3279"/>
              <a:gd name="T38" fmla="*/ 1687297 w 3279"/>
              <a:gd name="T39" fmla="*/ 322303 h 3279"/>
              <a:gd name="T40" fmla="*/ 1584139 w 3279"/>
              <a:gd name="T41" fmla="*/ 322303 h 3279"/>
              <a:gd name="T42" fmla="*/ 1584139 w 3279"/>
              <a:gd name="T43" fmla="*/ 1402871 h 3279"/>
              <a:gd name="T44" fmla="*/ 1514452 w 3279"/>
              <a:gd name="T45" fmla="*/ 1458876 h 3279"/>
              <a:gd name="T46" fmla="*/ 1440376 w 3279"/>
              <a:gd name="T47" fmla="*/ 1402871 h 3279"/>
              <a:gd name="T48" fmla="*/ 1440376 w 3279"/>
              <a:gd name="T49" fmla="*/ 215235 h 3279"/>
              <a:gd name="T50" fmla="*/ 1332828 w 3279"/>
              <a:gd name="T51" fmla="*/ 215235 h 3279"/>
              <a:gd name="T52" fmla="*/ 1332828 w 3279"/>
              <a:gd name="T53" fmla="*/ 1456680 h 3279"/>
              <a:gd name="T54" fmla="*/ 1514452 w 3279"/>
              <a:gd name="T55" fmla="*/ 1625244 h 3279"/>
              <a:gd name="T56" fmla="*/ 1687297 w 3279"/>
              <a:gd name="T57" fmla="*/ 1456680 h 3279"/>
              <a:gd name="T58" fmla="*/ 1687297 w 3279"/>
              <a:gd name="T59" fmla="*/ 322303 h 3279"/>
              <a:gd name="T60" fmla="*/ 323193 w 3279"/>
              <a:gd name="T61" fmla="*/ 1333139 h 3279"/>
              <a:gd name="T62" fmla="*/ 686442 w 3279"/>
              <a:gd name="T63" fmla="*/ 1333139 h 3279"/>
              <a:gd name="T64" fmla="*/ 686442 w 3279"/>
              <a:gd name="T65" fmla="*/ 1440757 h 3279"/>
              <a:gd name="T66" fmla="*/ 323193 w 3279"/>
              <a:gd name="T67" fmla="*/ 1440757 h 3279"/>
              <a:gd name="T68" fmla="*/ 323193 w 3279"/>
              <a:gd name="T69" fmla="*/ 1333139 h 3279"/>
              <a:gd name="T70" fmla="*/ 323193 w 3279"/>
              <a:gd name="T71" fmla="*/ 1113512 h 3279"/>
              <a:gd name="T72" fmla="*/ 789600 w 3279"/>
              <a:gd name="T73" fmla="*/ 1113512 h 3279"/>
              <a:gd name="T74" fmla="*/ 789600 w 3279"/>
              <a:gd name="T75" fmla="*/ 1225522 h 3279"/>
              <a:gd name="T76" fmla="*/ 323193 w 3279"/>
              <a:gd name="T77" fmla="*/ 1225522 h 3279"/>
              <a:gd name="T78" fmla="*/ 323193 w 3279"/>
              <a:gd name="T79" fmla="*/ 1113512 h 3279"/>
              <a:gd name="T80" fmla="*/ 1009635 w 3279"/>
              <a:gd name="T81" fmla="*/ 1225522 h 3279"/>
              <a:gd name="T82" fmla="*/ 897697 w 3279"/>
              <a:gd name="T83" fmla="*/ 1225522 h 3279"/>
              <a:gd name="T84" fmla="*/ 897697 w 3279"/>
              <a:gd name="T85" fmla="*/ 1113512 h 3279"/>
              <a:gd name="T86" fmla="*/ 1009635 w 3279"/>
              <a:gd name="T87" fmla="*/ 1113512 h 3279"/>
              <a:gd name="T88" fmla="*/ 1009635 w 3279"/>
              <a:gd name="T89" fmla="*/ 1225522 h 3279"/>
              <a:gd name="T90" fmla="*/ 789600 w 3279"/>
              <a:gd name="T91" fmla="*/ 897728 h 3279"/>
              <a:gd name="T92" fmla="*/ 1009635 w 3279"/>
              <a:gd name="T93" fmla="*/ 897728 h 3279"/>
              <a:gd name="T94" fmla="*/ 1009635 w 3279"/>
              <a:gd name="T95" fmla="*/ 1010287 h 3279"/>
              <a:gd name="T96" fmla="*/ 789600 w 3279"/>
              <a:gd name="T97" fmla="*/ 1010287 h 3279"/>
              <a:gd name="T98" fmla="*/ 789600 w 3279"/>
              <a:gd name="T99" fmla="*/ 897728 h 3279"/>
              <a:gd name="T100" fmla="*/ 323193 w 3279"/>
              <a:gd name="T101" fmla="*/ 327794 h 3279"/>
              <a:gd name="T102" fmla="*/ 1009635 w 3279"/>
              <a:gd name="T103" fmla="*/ 327794 h 3279"/>
              <a:gd name="T104" fmla="*/ 1009635 w 3279"/>
              <a:gd name="T105" fmla="*/ 790110 h 3279"/>
              <a:gd name="T106" fmla="*/ 323193 w 3279"/>
              <a:gd name="T107" fmla="*/ 790110 h 3279"/>
              <a:gd name="T108" fmla="*/ 323193 w 3279"/>
              <a:gd name="T109" fmla="*/ 327794 h 3279"/>
              <a:gd name="T110" fmla="*/ 682052 w 3279"/>
              <a:gd name="T111" fmla="*/ 1010287 h 3279"/>
              <a:gd name="T112" fmla="*/ 323193 w 3279"/>
              <a:gd name="T113" fmla="*/ 1010287 h 3279"/>
              <a:gd name="T114" fmla="*/ 323193 w 3279"/>
              <a:gd name="T115" fmla="*/ 897728 h 3279"/>
              <a:gd name="T116" fmla="*/ 682052 w 3279"/>
              <a:gd name="T117" fmla="*/ 897728 h 3279"/>
              <a:gd name="T118" fmla="*/ 682052 w 3279"/>
              <a:gd name="T119" fmla="*/ 1010287 h 327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279" h="3279">
                <a:moveTo>
                  <a:pt x="2657" y="3279"/>
                </a:moveTo>
                <a:cubicBezTo>
                  <a:pt x="614" y="3279"/>
                  <a:pt x="614" y="3279"/>
                  <a:pt x="614" y="3279"/>
                </a:cubicBezTo>
                <a:cubicBezTo>
                  <a:pt x="275" y="3279"/>
                  <a:pt x="0" y="2996"/>
                  <a:pt x="0" y="2657"/>
                </a:cubicBezTo>
                <a:cubicBezTo>
                  <a:pt x="0" y="0"/>
                  <a:pt x="0" y="0"/>
                  <a:pt x="0" y="0"/>
                </a:cubicBezTo>
                <a:cubicBezTo>
                  <a:pt x="2429" y="0"/>
                  <a:pt x="2429" y="0"/>
                  <a:pt x="2429" y="0"/>
                </a:cubicBezTo>
                <a:cubicBezTo>
                  <a:pt x="2429" y="196"/>
                  <a:pt x="2429" y="196"/>
                  <a:pt x="2429" y="196"/>
                </a:cubicBezTo>
                <a:cubicBezTo>
                  <a:pt x="2887" y="196"/>
                  <a:pt x="2887" y="196"/>
                  <a:pt x="2887" y="196"/>
                </a:cubicBezTo>
                <a:cubicBezTo>
                  <a:pt x="2887" y="196"/>
                  <a:pt x="2887" y="196"/>
                  <a:pt x="2887" y="196"/>
                </a:cubicBezTo>
                <a:cubicBezTo>
                  <a:pt x="2887" y="392"/>
                  <a:pt x="2887" y="392"/>
                  <a:pt x="2887" y="392"/>
                </a:cubicBezTo>
                <a:cubicBezTo>
                  <a:pt x="3066" y="392"/>
                  <a:pt x="3066" y="392"/>
                  <a:pt x="3066" y="392"/>
                </a:cubicBezTo>
                <a:cubicBezTo>
                  <a:pt x="3279" y="392"/>
                  <a:pt x="3279" y="392"/>
                  <a:pt x="3279" y="392"/>
                </a:cubicBezTo>
                <a:cubicBezTo>
                  <a:pt x="3279" y="2657"/>
                  <a:pt x="3279" y="2657"/>
                  <a:pt x="3279" y="2657"/>
                </a:cubicBezTo>
                <a:cubicBezTo>
                  <a:pt x="3279" y="2996"/>
                  <a:pt x="2996" y="3279"/>
                  <a:pt x="2657" y="3279"/>
                </a:cubicBezTo>
                <a:close/>
                <a:moveTo>
                  <a:pt x="2167" y="261"/>
                </a:moveTo>
                <a:cubicBezTo>
                  <a:pt x="262" y="261"/>
                  <a:pt x="262" y="261"/>
                  <a:pt x="262" y="261"/>
                </a:cubicBezTo>
                <a:cubicBezTo>
                  <a:pt x="262" y="2723"/>
                  <a:pt x="262" y="2723"/>
                  <a:pt x="262" y="2723"/>
                </a:cubicBezTo>
                <a:cubicBezTo>
                  <a:pt x="262" y="2836"/>
                  <a:pt x="370" y="2952"/>
                  <a:pt x="482" y="2952"/>
                </a:cubicBezTo>
                <a:cubicBezTo>
                  <a:pt x="2167" y="2952"/>
                  <a:pt x="2167" y="2952"/>
                  <a:pt x="2167" y="2952"/>
                </a:cubicBezTo>
                <a:lnTo>
                  <a:pt x="2167" y="261"/>
                </a:lnTo>
                <a:close/>
                <a:moveTo>
                  <a:pt x="3075" y="587"/>
                </a:moveTo>
                <a:cubicBezTo>
                  <a:pt x="2887" y="587"/>
                  <a:pt x="2887" y="587"/>
                  <a:pt x="2887" y="587"/>
                </a:cubicBezTo>
                <a:cubicBezTo>
                  <a:pt x="2887" y="2555"/>
                  <a:pt x="2887" y="2555"/>
                  <a:pt x="2887" y="2555"/>
                </a:cubicBezTo>
                <a:cubicBezTo>
                  <a:pt x="2887" y="2611"/>
                  <a:pt x="2816" y="2657"/>
                  <a:pt x="2760" y="2657"/>
                </a:cubicBezTo>
                <a:cubicBezTo>
                  <a:pt x="2703" y="2657"/>
                  <a:pt x="2625" y="2611"/>
                  <a:pt x="2625" y="2555"/>
                </a:cubicBezTo>
                <a:cubicBezTo>
                  <a:pt x="2625" y="392"/>
                  <a:pt x="2625" y="392"/>
                  <a:pt x="2625" y="392"/>
                </a:cubicBezTo>
                <a:cubicBezTo>
                  <a:pt x="2429" y="392"/>
                  <a:pt x="2429" y="392"/>
                  <a:pt x="2429" y="392"/>
                </a:cubicBezTo>
                <a:cubicBezTo>
                  <a:pt x="2429" y="2653"/>
                  <a:pt x="2429" y="2653"/>
                  <a:pt x="2429" y="2653"/>
                </a:cubicBezTo>
                <a:cubicBezTo>
                  <a:pt x="2429" y="2823"/>
                  <a:pt x="2590" y="2960"/>
                  <a:pt x="2760" y="2960"/>
                </a:cubicBezTo>
                <a:cubicBezTo>
                  <a:pt x="2929" y="2960"/>
                  <a:pt x="3075" y="2823"/>
                  <a:pt x="3075" y="2653"/>
                </a:cubicBezTo>
                <a:lnTo>
                  <a:pt x="3075" y="587"/>
                </a:lnTo>
                <a:close/>
                <a:moveTo>
                  <a:pt x="589" y="2428"/>
                </a:moveTo>
                <a:cubicBezTo>
                  <a:pt x="1251" y="2428"/>
                  <a:pt x="1251" y="2428"/>
                  <a:pt x="1251" y="2428"/>
                </a:cubicBezTo>
                <a:cubicBezTo>
                  <a:pt x="1251" y="2624"/>
                  <a:pt x="1251" y="2624"/>
                  <a:pt x="1251" y="2624"/>
                </a:cubicBezTo>
                <a:cubicBezTo>
                  <a:pt x="589" y="2624"/>
                  <a:pt x="589" y="2624"/>
                  <a:pt x="589" y="2624"/>
                </a:cubicBezTo>
                <a:lnTo>
                  <a:pt x="589" y="2428"/>
                </a:lnTo>
                <a:close/>
                <a:moveTo>
                  <a:pt x="589" y="2028"/>
                </a:moveTo>
                <a:cubicBezTo>
                  <a:pt x="1439" y="2028"/>
                  <a:pt x="1439" y="2028"/>
                  <a:pt x="1439" y="2028"/>
                </a:cubicBezTo>
                <a:cubicBezTo>
                  <a:pt x="1439" y="2232"/>
                  <a:pt x="1439" y="2232"/>
                  <a:pt x="1439" y="2232"/>
                </a:cubicBezTo>
                <a:cubicBezTo>
                  <a:pt x="589" y="2232"/>
                  <a:pt x="589" y="2232"/>
                  <a:pt x="589" y="2232"/>
                </a:cubicBezTo>
                <a:lnTo>
                  <a:pt x="589" y="2028"/>
                </a:lnTo>
                <a:close/>
                <a:moveTo>
                  <a:pt x="1840" y="2232"/>
                </a:moveTo>
                <a:cubicBezTo>
                  <a:pt x="1636" y="2232"/>
                  <a:pt x="1636" y="2232"/>
                  <a:pt x="1636" y="2232"/>
                </a:cubicBezTo>
                <a:cubicBezTo>
                  <a:pt x="1636" y="2028"/>
                  <a:pt x="1636" y="2028"/>
                  <a:pt x="1636" y="2028"/>
                </a:cubicBezTo>
                <a:cubicBezTo>
                  <a:pt x="1840" y="2028"/>
                  <a:pt x="1840" y="2028"/>
                  <a:pt x="1840" y="2028"/>
                </a:cubicBezTo>
                <a:lnTo>
                  <a:pt x="1840" y="2232"/>
                </a:lnTo>
                <a:close/>
                <a:moveTo>
                  <a:pt x="1439" y="1635"/>
                </a:moveTo>
                <a:cubicBezTo>
                  <a:pt x="1840" y="1635"/>
                  <a:pt x="1840" y="1635"/>
                  <a:pt x="1840" y="1635"/>
                </a:cubicBezTo>
                <a:cubicBezTo>
                  <a:pt x="1840" y="1840"/>
                  <a:pt x="1840" y="1840"/>
                  <a:pt x="1840" y="1840"/>
                </a:cubicBezTo>
                <a:cubicBezTo>
                  <a:pt x="1439" y="1840"/>
                  <a:pt x="1439" y="1840"/>
                  <a:pt x="1439" y="1840"/>
                </a:cubicBezTo>
                <a:lnTo>
                  <a:pt x="1439" y="1635"/>
                </a:lnTo>
                <a:close/>
                <a:moveTo>
                  <a:pt x="589" y="597"/>
                </a:moveTo>
                <a:cubicBezTo>
                  <a:pt x="1840" y="597"/>
                  <a:pt x="1840" y="597"/>
                  <a:pt x="1840" y="597"/>
                </a:cubicBezTo>
                <a:cubicBezTo>
                  <a:pt x="1840" y="1439"/>
                  <a:pt x="1840" y="1439"/>
                  <a:pt x="1840" y="1439"/>
                </a:cubicBezTo>
                <a:cubicBezTo>
                  <a:pt x="589" y="1439"/>
                  <a:pt x="589" y="1439"/>
                  <a:pt x="589" y="1439"/>
                </a:cubicBezTo>
                <a:lnTo>
                  <a:pt x="589" y="597"/>
                </a:lnTo>
                <a:close/>
                <a:moveTo>
                  <a:pt x="1243" y="1840"/>
                </a:moveTo>
                <a:cubicBezTo>
                  <a:pt x="589" y="1840"/>
                  <a:pt x="589" y="1840"/>
                  <a:pt x="589" y="1840"/>
                </a:cubicBezTo>
                <a:cubicBezTo>
                  <a:pt x="589" y="1635"/>
                  <a:pt x="589" y="1635"/>
                  <a:pt x="589" y="1635"/>
                </a:cubicBezTo>
                <a:cubicBezTo>
                  <a:pt x="1243" y="1635"/>
                  <a:pt x="1243" y="1635"/>
                  <a:pt x="1243" y="1635"/>
                </a:cubicBezTo>
                <a:lnTo>
                  <a:pt x="1243" y="1840"/>
                </a:lnTo>
                <a:close/>
              </a:path>
            </a:pathLst>
          </a:custGeom>
          <a:solidFill>
            <a:schemeClr val="bg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endParaRPr lang="zh-CN" altLang="en-US">
              <a:solidFill>
                <a:srgbClr val="FFFFFF"/>
              </a:solidFill>
              <a:latin typeface="+mn-ea"/>
              <a:ea typeface="+mn-ea"/>
              <a:cs typeface="+mn-ea"/>
              <a:sym typeface="+mn-lt"/>
            </a:endParaRPr>
          </a:p>
        </p:txBody>
      </p:sp>
      <p:sp>
        <p:nvSpPr>
          <p:cNvPr id="25" name="文本"/>
          <p:cNvSpPr/>
          <p:nvPr/>
        </p:nvSpPr>
        <p:spPr>
          <a:xfrm>
            <a:off x="6676913" y="3454871"/>
            <a:ext cx="3875869" cy="446276"/>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altLang="zh-CN" sz="2300" b="1" spc="250" dirty="0" smtClean="0">
                <a:solidFill>
                  <a:schemeClr val="accent2"/>
                </a:solidFill>
                <a:latin typeface="+mj-ea"/>
                <a:ea typeface="+mj-ea"/>
                <a:sym typeface="+mn-ea"/>
              </a:rPr>
              <a:t>✔Paradisiaca Roatán</a:t>
            </a:r>
            <a:endParaRPr lang="zh-CN" altLang="en-US" sz="2300" b="1" spc="250" dirty="0">
              <a:solidFill>
                <a:schemeClr val="accent2"/>
              </a:solidFill>
              <a:latin typeface="+mj-ea"/>
              <a:ea typeface="+mj-ea"/>
            </a:endParaRPr>
          </a:p>
        </p:txBody>
      </p:sp>
      <p:sp>
        <p:nvSpPr>
          <p:cNvPr id="26" name="文本"/>
          <p:cNvSpPr/>
          <p:nvPr/>
        </p:nvSpPr>
        <p:spPr>
          <a:xfrm>
            <a:off x="7016185" y="3901147"/>
            <a:ext cx="4092274" cy="446276"/>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Tx/>
              <a:buSzTx/>
              <a:buFontTx/>
            </a:pPr>
            <a:r>
              <a:rPr lang="es-ES" altLang="zh-CN" sz="2300" b="1" spc="250" dirty="0">
                <a:solidFill>
                  <a:schemeClr val="accent1"/>
                </a:solidFill>
                <a:latin typeface="+mj-ea"/>
                <a:ea typeface="+mj-ea"/>
                <a:sym typeface="+mn-ea"/>
              </a:rPr>
              <a:t>✔ </a:t>
            </a:r>
            <a:r>
              <a:rPr lang="es-ES" altLang="zh-CN" sz="2300" b="1" spc="250" dirty="0" smtClean="0">
                <a:solidFill>
                  <a:schemeClr val="accent1"/>
                </a:solidFill>
                <a:latin typeface="+mj-ea"/>
                <a:ea typeface="+mj-ea"/>
                <a:sym typeface="+mn-ea"/>
              </a:rPr>
              <a:t>Transporte con A/C</a:t>
            </a:r>
            <a:endParaRPr lang="zh-CN" altLang="en-US" sz="2300" b="1" spc="250" dirty="0">
              <a:solidFill>
                <a:schemeClr val="accent1"/>
              </a:solidFill>
              <a:latin typeface="+mj-ea"/>
              <a:ea typeface="+mj-ea"/>
            </a:endParaRPr>
          </a:p>
        </p:txBody>
      </p:sp>
      <p:sp>
        <p:nvSpPr>
          <p:cNvPr id="27" name="文本"/>
          <p:cNvSpPr/>
          <p:nvPr/>
        </p:nvSpPr>
        <p:spPr>
          <a:xfrm>
            <a:off x="7560962" y="4335369"/>
            <a:ext cx="2309029" cy="446276"/>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Tx/>
              <a:buSzTx/>
              <a:buFontTx/>
            </a:pPr>
            <a:r>
              <a:rPr lang="es-ES" altLang="zh-CN" sz="2300" b="1" spc="250" dirty="0" smtClean="0">
                <a:solidFill>
                  <a:schemeClr val="accent2"/>
                </a:solidFill>
                <a:latin typeface="+mj-ea"/>
                <a:ea typeface="+mj-ea"/>
                <a:sym typeface="+mn-ea"/>
              </a:rPr>
              <a:t>✔Refrigerio</a:t>
            </a:r>
            <a:endParaRPr lang="zh-CN" altLang="en-US" sz="2300" b="1" spc="250" dirty="0">
              <a:solidFill>
                <a:schemeClr val="accent2"/>
              </a:solidFill>
              <a:latin typeface="+mj-ea"/>
              <a:ea typeface="+mj-ea"/>
            </a:endParaRPr>
          </a:p>
        </p:txBody>
      </p:sp>
      <p:sp>
        <p:nvSpPr>
          <p:cNvPr id="28" name="文本"/>
          <p:cNvSpPr/>
          <p:nvPr/>
        </p:nvSpPr>
        <p:spPr>
          <a:xfrm>
            <a:off x="6670298" y="3008595"/>
            <a:ext cx="1584153" cy="446276"/>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Tx/>
              <a:buSzTx/>
              <a:buFontTx/>
            </a:pPr>
            <a:r>
              <a:rPr lang="es-ES" altLang="zh-CN" sz="2300" b="1" spc="250" dirty="0" smtClean="0">
                <a:solidFill>
                  <a:schemeClr val="accent1"/>
                </a:solidFill>
                <a:latin typeface="+mj-ea"/>
                <a:ea typeface="+mj-ea"/>
                <a:sym typeface="+mn-ea"/>
              </a:rPr>
              <a:t>Incluye:</a:t>
            </a:r>
            <a:endParaRPr lang="zh-CN" altLang="en-US" sz="2300" b="1" spc="250" dirty="0">
              <a:solidFill>
                <a:schemeClr val="accent1"/>
              </a:solidFill>
              <a:latin typeface="+mj-ea"/>
              <a:ea typeface="+mj-ea"/>
            </a:endParaRPr>
          </a:p>
        </p:txBody>
      </p:sp>
      <p:sp>
        <p:nvSpPr>
          <p:cNvPr id="29" name="文本"/>
          <p:cNvSpPr/>
          <p:nvPr/>
        </p:nvSpPr>
        <p:spPr>
          <a:xfrm>
            <a:off x="6253265" y="4954526"/>
            <a:ext cx="5315879" cy="1169551"/>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Tx/>
              <a:buSzTx/>
              <a:buFontTx/>
            </a:pPr>
            <a:r>
              <a:rPr lang="es-ES" altLang="zh-CN" sz="1000" spc="250" dirty="0">
                <a:solidFill>
                  <a:schemeClr val="accent1"/>
                </a:solidFill>
                <a:latin typeface="+mj-ea"/>
                <a:ea typeface="+mj-ea"/>
                <a:sym typeface="+mn-ea"/>
              </a:rPr>
              <a:t>PRECIO: $120.00 (POR PERSONA</a:t>
            </a:r>
            <a:r>
              <a:rPr lang="es-ES" altLang="zh-CN" sz="1000" spc="250" dirty="0" smtClean="0">
                <a:solidFill>
                  <a:schemeClr val="accent1"/>
                </a:solidFill>
                <a:latin typeface="+mj-ea"/>
                <a:ea typeface="+mj-ea"/>
                <a:sym typeface="+mn-ea"/>
              </a:rPr>
              <a:t>)</a:t>
            </a:r>
          </a:p>
          <a:p>
            <a:pPr>
              <a:buClrTx/>
              <a:buSzTx/>
              <a:buFontTx/>
            </a:pPr>
            <a:endParaRPr lang="es-ES" altLang="zh-CN" sz="1000" spc="250" dirty="0">
              <a:solidFill>
                <a:schemeClr val="accent1"/>
              </a:solidFill>
              <a:latin typeface="+mj-ea"/>
              <a:ea typeface="+mj-ea"/>
              <a:sym typeface="+mn-ea"/>
            </a:endParaRPr>
          </a:p>
          <a:p>
            <a:pPr>
              <a:buClrTx/>
              <a:buSzTx/>
              <a:buFontTx/>
            </a:pPr>
            <a:r>
              <a:rPr lang="es-ES" altLang="zh-CN" sz="1000" spc="250" dirty="0">
                <a:solidFill>
                  <a:schemeClr val="accent1"/>
                </a:solidFill>
                <a:latin typeface="+mj-ea"/>
                <a:ea typeface="+mj-ea"/>
                <a:sym typeface="+mn-ea"/>
              </a:rPr>
              <a:t>IMPORTANTE:</a:t>
            </a:r>
          </a:p>
          <a:p>
            <a:pPr>
              <a:buClrTx/>
              <a:buSzTx/>
              <a:buFontTx/>
            </a:pPr>
            <a:r>
              <a:rPr lang="es-ES" altLang="zh-CN" sz="1000" spc="250" dirty="0">
                <a:solidFill>
                  <a:schemeClr val="accent1"/>
                </a:solidFill>
                <a:latin typeface="+mj-ea"/>
                <a:ea typeface="+mj-ea"/>
                <a:sym typeface="+mn-ea"/>
              </a:rPr>
              <a:t>- RESERVA CON EL 50% O SU TOTALIDAD.</a:t>
            </a:r>
          </a:p>
          <a:p>
            <a:pPr marL="171450" indent="-171450">
              <a:buClrTx/>
              <a:buSzTx/>
              <a:buFontTx/>
              <a:buChar char="-"/>
            </a:pPr>
            <a:r>
              <a:rPr lang="es-ES" altLang="zh-CN" sz="1000" spc="250" dirty="0" smtClean="0">
                <a:solidFill>
                  <a:schemeClr val="accent1"/>
                </a:solidFill>
                <a:latin typeface="+mj-ea"/>
                <a:ea typeface="+mj-ea"/>
                <a:sym typeface="+mn-ea"/>
              </a:rPr>
              <a:t>PAGOS </a:t>
            </a:r>
            <a:r>
              <a:rPr lang="es-ES" altLang="zh-CN" sz="1000" spc="250" dirty="0">
                <a:solidFill>
                  <a:schemeClr val="accent1"/>
                </a:solidFill>
                <a:latin typeface="+mj-ea"/>
                <a:ea typeface="+mj-ea"/>
                <a:sym typeface="+mn-ea"/>
              </a:rPr>
              <a:t>SE PUEDEN REALIZAR EN EFECTIVO </a:t>
            </a:r>
            <a:endParaRPr lang="es-ES" altLang="zh-CN" sz="1000" spc="250" dirty="0" smtClean="0">
              <a:solidFill>
                <a:schemeClr val="accent1"/>
              </a:solidFill>
              <a:latin typeface="+mj-ea"/>
              <a:ea typeface="+mj-ea"/>
              <a:sym typeface="+mn-ea"/>
            </a:endParaRPr>
          </a:p>
          <a:p>
            <a:pPr marL="171450" indent="-171450">
              <a:buClrTx/>
              <a:buSzTx/>
              <a:buFontTx/>
              <a:buChar char="-"/>
            </a:pPr>
            <a:r>
              <a:rPr lang="es-ES" altLang="zh-CN" sz="1000" spc="250" dirty="0" smtClean="0">
                <a:solidFill>
                  <a:schemeClr val="accent1"/>
                </a:solidFill>
                <a:latin typeface="+mj-ea"/>
                <a:ea typeface="+mj-ea"/>
                <a:sym typeface="+mn-ea"/>
              </a:rPr>
              <a:t>O </a:t>
            </a:r>
            <a:r>
              <a:rPr lang="es-ES" altLang="zh-CN" sz="1000" spc="250" dirty="0">
                <a:solidFill>
                  <a:schemeClr val="accent1"/>
                </a:solidFill>
                <a:latin typeface="+mj-ea"/>
                <a:ea typeface="+mj-ea"/>
                <a:sym typeface="+mn-ea"/>
              </a:rPr>
              <a:t>CUENTA BANCARIA </a:t>
            </a:r>
            <a:endParaRPr lang="es-ES" altLang="zh-CN" sz="1000" spc="250" dirty="0" smtClean="0">
              <a:solidFill>
                <a:schemeClr val="accent1"/>
              </a:solidFill>
              <a:latin typeface="+mj-ea"/>
              <a:ea typeface="+mj-ea"/>
              <a:sym typeface="+mn-ea"/>
            </a:endParaRPr>
          </a:p>
          <a:p>
            <a:pPr marL="171450" indent="-171450">
              <a:buClrTx/>
              <a:buSzTx/>
              <a:buFontTx/>
              <a:buChar char="-"/>
            </a:pPr>
            <a:r>
              <a:rPr lang="es-ES" altLang="zh-CN" sz="1000" spc="250" dirty="0" smtClean="0">
                <a:solidFill>
                  <a:schemeClr val="accent1"/>
                </a:solidFill>
                <a:latin typeface="+mj-ea"/>
                <a:ea typeface="+mj-ea"/>
                <a:sym typeface="+mn-ea"/>
              </a:rPr>
              <a:t>TAMBIEN </a:t>
            </a:r>
            <a:r>
              <a:rPr lang="es-ES" altLang="zh-CN" sz="1000" spc="250" dirty="0">
                <a:solidFill>
                  <a:schemeClr val="accent1"/>
                </a:solidFill>
                <a:latin typeface="+mj-ea"/>
                <a:ea typeface="+mj-ea"/>
                <a:sym typeface="+mn-ea"/>
              </a:rPr>
              <a:t>ACEPTAMOS TODAS TARJETAS DE CRÉDITO.</a:t>
            </a:r>
            <a:endParaRPr lang="zh-CN" altLang="en-US" sz="1000" spc="250" dirty="0">
              <a:solidFill>
                <a:schemeClr val="accent1"/>
              </a:solidFill>
              <a:latin typeface="+mj-ea"/>
              <a:ea typeface="+mj-ea"/>
            </a:endParaRPr>
          </a:p>
        </p:txBody>
      </p:sp>
    </p:spTree>
    <p:extLst>
      <p:ext uri="{BB962C8B-B14F-4D97-AF65-F5344CB8AC3E}">
        <p14:creationId xmlns:p14="http://schemas.microsoft.com/office/powerpoint/2010/main" val="2568888187"/>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500"/>
                                        <p:tgtEl>
                                          <p:spTgt spid="33"/>
                                        </p:tgtEl>
                                      </p:cBhvr>
                                    </p:animEffect>
                                  </p:childTnLst>
                                </p:cTn>
                              </p:par>
                            </p:childTnLst>
                          </p:cTn>
                        </p:par>
                        <p:par>
                          <p:cTn id="16" fill="hold">
                            <p:stCondLst>
                              <p:cond delay="1500"/>
                            </p:stCondLst>
                            <p:childTnLst>
                              <p:par>
                                <p:cTn id="17" presetID="16" presetClass="entr" presetSubtype="42"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barn(outHorizontal)">
                                      <p:cBhvr>
                                        <p:cTn id="19" dur="500"/>
                                        <p:tgtEl>
                                          <p:spTgt spid="34"/>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 grpId="0" animBg="1"/>
      <p:bldP spid="12" grpId="0"/>
      <p:bldP spid="2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任意多边形"/>
          <p:cNvSpPr/>
          <p:nvPr/>
        </p:nvSpPr>
        <p:spPr>
          <a:xfrm>
            <a:off x="4286264" y="185855"/>
            <a:ext cx="5372226" cy="909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34" name="任意多边形"/>
          <p:cNvSpPr/>
          <p:nvPr/>
        </p:nvSpPr>
        <p:spPr>
          <a:xfrm>
            <a:off x="9759076" y="185855"/>
            <a:ext cx="331413" cy="909436"/>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3" name="矩形"/>
          <p:cNvSpPr/>
          <p:nvPr/>
        </p:nvSpPr>
        <p:spPr>
          <a:xfrm>
            <a:off x="155875" y="6263989"/>
            <a:ext cx="5935832" cy="4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4775" eaLnBrk="1" hangingPunct="1">
              <a:lnSpc>
                <a:spcPct val="150000"/>
              </a:lnSpc>
              <a:defRPr/>
            </a:pPr>
            <a:endParaRPr lang="en-US" sz="1705" dirty="0">
              <a:solidFill>
                <a:prstClr val="white"/>
              </a:solidFill>
              <a:latin typeface="Arial" panose="020B0604020202020204" pitchFamily="34" charset="0"/>
              <a:sym typeface="Arial" panose="020B0604020202020204" pitchFamily="34" charset="0"/>
            </a:endParaRPr>
          </a:p>
        </p:txBody>
      </p:sp>
      <p:sp>
        <p:nvSpPr>
          <p:cNvPr id="12" name="标题"/>
          <p:cNvSpPr/>
          <p:nvPr/>
        </p:nvSpPr>
        <p:spPr>
          <a:xfrm>
            <a:off x="5151549" y="325102"/>
            <a:ext cx="4388244" cy="629920"/>
          </a:xfrm>
          <a:prstGeom prst="rect">
            <a:avLst/>
          </a:prstGeom>
        </p:spPr>
        <p:txBody>
          <a:bodyPr wrap="square">
            <a:spAutoFit/>
          </a:bodyPr>
          <a:lstStyle/>
          <a:p>
            <a:pPr algn="ctr" defTabSz="914400" eaLnBrk="1" fontAlgn="auto" hangingPunct="1">
              <a:spcBef>
                <a:spcPts val="0"/>
              </a:spcBef>
              <a:spcAft>
                <a:spcPts val="0"/>
              </a:spcAft>
            </a:pPr>
            <a:r>
              <a:rPr lang="en-US" altLang="zh-CN" sz="3500" dirty="0" smtClean="0">
                <a:solidFill>
                  <a:prstClr val="white"/>
                </a:solidFill>
                <a:latin typeface="微软雅黑"/>
                <a:ea typeface="微软雅黑"/>
                <a:sym typeface="+mn-ea"/>
              </a:rPr>
              <a:t>PAQUETE:</a:t>
            </a:r>
            <a:endParaRPr lang="en-US" altLang="zh-CN" sz="3500" b="1" spc="250" dirty="0">
              <a:solidFill>
                <a:prstClr val="white"/>
              </a:solidFill>
              <a:latin typeface="微软雅黑"/>
              <a:ea typeface="微软雅黑"/>
              <a:sym typeface="+mn-ea"/>
            </a:endParaRPr>
          </a:p>
        </p:txBody>
      </p:sp>
      <p:sp>
        <p:nvSpPr>
          <p:cNvPr id="15" name="文本"/>
          <p:cNvSpPr txBox="1"/>
          <p:nvPr/>
        </p:nvSpPr>
        <p:spPr>
          <a:xfrm>
            <a:off x="6133858" y="6637115"/>
            <a:ext cx="6323527" cy="276999"/>
          </a:xfrm>
          <a:prstGeom prst="rect">
            <a:avLst/>
          </a:prstGeom>
          <a:noFill/>
        </p:spPr>
        <p:txBody>
          <a:bodyPr wrap="square" rtlCol="0" anchor="ctr">
            <a:spAutoFit/>
          </a:bodyPr>
          <a:lstStyle>
            <a:defPPr>
              <a:defRPr lang="zh-CN"/>
            </a:defPPr>
            <a:lvl1pPr indent="467995">
              <a:lnSpc>
                <a:spcPct val="150000"/>
              </a:lnSpc>
              <a:spcAft>
                <a:spcPts val="1500"/>
              </a:spcAft>
              <a:defRPr sz="1600" spc="150">
                <a:solidFill>
                  <a:schemeClr val="tx1">
                    <a:lumMod val="95000"/>
                    <a:lumOff val="5000"/>
                  </a:schemeClr>
                </a:solidFill>
                <a:latin typeface="+mn-ea"/>
              </a:defRPr>
            </a:lvl1pPr>
          </a:lstStyle>
          <a:p>
            <a:pPr indent="0">
              <a:lnSpc>
                <a:spcPct val="100000"/>
              </a:lnSpc>
              <a:spcAft>
                <a:spcPts val="0"/>
              </a:spcAft>
            </a:pPr>
            <a:r>
              <a:rPr lang="en-US" altLang="zh-CN" sz="1200" i="1" dirty="0" smtClean="0">
                <a:solidFill>
                  <a:schemeClr val="accent2"/>
                </a:solidFill>
                <a:sym typeface="+mn-ea"/>
              </a:rPr>
              <a:t>*LOS PAQUETES SON DEFINIDOS POR LA AGENCIA DE VIAJES.</a:t>
            </a:r>
            <a:endParaRPr lang="en-US" altLang="zh-CN" sz="1200" i="1" dirty="0">
              <a:solidFill>
                <a:schemeClr val="accent2"/>
              </a:solidFill>
            </a:endParaRPr>
          </a:p>
        </p:txBody>
      </p:sp>
      <p:sp>
        <p:nvSpPr>
          <p:cNvPr id="29" name="文本"/>
          <p:cNvSpPr/>
          <p:nvPr/>
        </p:nvSpPr>
        <p:spPr>
          <a:xfrm>
            <a:off x="6133858" y="1254315"/>
            <a:ext cx="6146234" cy="532453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Tx/>
              <a:buSzTx/>
              <a:buFontTx/>
            </a:pPr>
            <a:r>
              <a:rPr lang="es-ES" altLang="zh-CN" sz="1000" b="1" spc="250" dirty="0">
                <a:solidFill>
                  <a:schemeClr val="accent1"/>
                </a:solidFill>
                <a:latin typeface="+mj-ea"/>
                <a:ea typeface="+mj-ea"/>
                <a:sym typeface="+mn-ea"/>
              </a:rPr>
              <a:t>INCLUYE</a:t>
            </a:r>
            <a:r>
              <a:rPr lang="es-ES" altLang="zh-CN" sz="1000" b="1" spc="250" dirty="0" smtClean="0">
                <a:solidFill>
                  <a:schemeClr val="accent1"/>
                </a:solidFill>
                <a:latin typeface="+mj-ea"/>
                <a:ea typeface="+mj-ea"/>
                <a:sym typeface="+mn-ea"/>
              </a:rPr>
              <a:t>:</a:t>
            </a:r>
            <a:endParaRPr lang="es-ES" altLang="zh-CN" sz="1000" b="1" spc="250" dirty="0">
              <a:solidFill>
                <a:schemeClr val="accent1"/>
              </a:solidFill>
              <a:latin typeface="+mj-ea"/>
              <a:ea typeface="+mj-ea"/>
              <a:sym typeface="+mn-ea"/>
            </a:endParaRPr>
          </a:p>
          <a:p>
            <a:pPr>
              <a:buClrTx/>
              <a:buSzTx/>
              <a:buFontTx/>
            </a:pPr>
            <a:r>
              <a:rPr lang="es-ES" altLang="zh-CN" sz="1000" spc="250" dirty="0">
                <a:solidFill>
                  <a:schemeClr val="accent1"/>
                </a:solidFill>
                <a:latin typeface="+mj-ea"/>
                <a:ea typeface="+mj-ea"/>
                <a:sym typeface="+mn-ea"/>
              </a:rPr>
              <a:t>• Traslados : Aeropuerto - Hotel – Aeropuerto en </a:t>
            </a:r>
            <a:r>
              <a:rPr lang="es-ES" altLang="zh-CN" sz="1000" spc="250" dirty="0" smtClean="0">
                <a:solidFill>
                  <a:schemeClr val="accent1"/>
                </a:solidFill>
                <a:latin typeface="+mj-ea"/>
                <a:ea typeface="+mj-ea"/>
                <a:sym typeface="+mn-ea"/>
              </a:rPr>
              <a:t>Cusco</a:t>
            </a:r>
          </a:p>
          <a:p>
            <a:pPr>
              <a:buClrTx/>
              <a:buSzTx/>
              <a:buFontTx/>
            </a:pPr>
            <a:endParaRPr lang="es-ES" altLang="zh-CN" sz="1000" spc="250" dirty="0">
              <a:solidFill>
                <a:schemeClr val="accent1"/>
              </a:solidFill>
              <a:latin typeface="+mj-ea"/>
              <a:ea typeface="+mj-ea"/>
              <a:sym typeface="+mn-ea"/>
            </a:endParaRPr>
          </a:p>
          <a:p>
            <a:pPr>
              <a:buClrTx/>
              <a:buSzTx/>
              <a:buFontTx/>
            </a:pPr>
            <a:r>
              <a:rPr lang="es-ES" altLang="zh-CN" sz="1000" spc="250" dirty="0">
                <a:solidFill>
                  <a:schemeClr val="accent1"/>
                </a:solidFill>
                <a:latin typeface="+mj-ea"/>
                <a:ea typeface="+mj-ea"/>
                <a:sym typeface="+mn-ea"/>
              </a:rPr>
              <a:t>• Ticket de Tren : </a:t>
            </a:r>
            <a:r>
              <a:rPr lang="es-ES" altLang="zh-CN" sz="1000" spc="250" dirty="0" err="1">
                <a:solidFill>
                  <a:schemeClr val="accent1"/>
                </a:solidFill>
                <a:latin typeface="+mj-ea"/>
                <a:ea typeface="+mj-ea"/>
                <a:sym typeface="+mn-ea"/>
              </a:rPr>
              <a:t>Ollantaytambo</a:t>
            </a:r>
            <a:r>
              <a:rPr lang="es-ES" altLang="zh-CN" sz="1000" spc="250" dirty="0">
                <a:solidFill>
                  <a:schemeClr val="accent1"/>
                </a:solidFill>
                <a:latin typeface="+mj-ea"/>
                <a:ea typeface="+mj-ea"/>
                <a:sym typeface="+mn-ea"/>
              </a:rPr>
              <a:t> - Aguas Calientes </a:t>
            </a:r>
            <a:endParaRPr lang="es-ES" altLang="zh-CN" sz="1000" spc="250" dirty="0" smtClean="0">
              <a:solidFill>
                <a:schemeClr val="accent1"/>
              </a:solidFill>
              <a:latin typeface="+mj-ea"/>
              <a:ea typeface="+mj-ea"/>
              <a:sym typeface="+mn-ea"/>
            </a:endParaRPr>
          </a:p>
          <a:p>
            <a:pPr>
              <a:buClrTx/>
              <a:buSzTx/>
              <a:buFontTx/>
            </a:pPr>
            <a:r>
              <a:rPr lang="es-ES" altLang="zh-CN" sz="1000" spc="250" dirty="0" smtClean="0">
                <a:solidFill>
                  <a:schemeClr val="accent1"/>
                </a:solidFill>
                <a:latin typeface="+mj-ea"/>
                <a:ea typeface="+mj-ea"/>
                <a:sym typeface="+mn-ea"/>
              </a:rPr>
              <a:t>– </a:t>
            </a:r>
            <a:r>
              <a:rPr lang="es-ES" altLang="zh-CN" sz="1000" spc="250" dirty="0" err="1">
                <a:solidFill>
                  <a:schemeClr val="accent1"/>
                </a:solidFill>
                <a:latin typeface="+mj-ea"/>
                <a:ea typeface="+mj-ea"/>
                <a:sym typeface="+mn-ea"/>
              </a:rPr>
              <a:t>Ollantaytambo</a:t>
            </a:r>
            <a:r>
              <a:rPr lang="es-ES" altLang="zh-CN" sz="1000" spc="250" dirty="0">
                <a:solidFill>
                  <a:schemeClr val="accent1"/>
                </a:solidFill>
                <a:latin typeface="+mj-ea"/>
                <a:ea typeface="+mj-ea"/>
                <a:sym typeface="+mn-ea"/>
              </a:rPr>
              <a:t> (Servicio </a:t>
            </a:r>
            <a:r>
              <a:rPr lang="es-ES" altLang="zh-CN" sz="1000" spc="250" dirty="0" err="1">
                <a:solidFill>
                  <a:schemeClr val="accent1"/>
                </a:solidFill>
                <a:latin typeface="+mj-ea"/>
                <a:ea typeface="+mj-ea"/>
                <a:sym typeface="+mn-ea"/>
              </a:rPr>
              <a:t>Expedition</a:t>
            </a:r>
            <a:r>
              <a:rPr lang="es-ES" altLang="zh-CN" sz="1000" spc="250" dirty="0" smtClean="0">
                <a:solidFill>
                  <a:schemeClr val="accent1"/>
                </a:solidFill>
                <a:latin typeface="+mj-ea"/>
                <a:ea typeface="+mj-ea"/>
                <a:sym typeface="+mn-ea"/>
              </a:rPr>
              <a:t>).</a:t>
            </a:r>
          </a:p>
          <a:p>
            <a:pPr>
              <a:buClrTx/>
              <a:buSzTx/>
              <a:buFontTx/>
            </a:pPr>
            <a:endParaRPr lang="es-ES" altLang="zh-CN" sz="1000" spc="250" dirty="0">
              <a:solidFill>
                <a:schemeClr val="accent1"/>
              </a:solidFill>
              <a:latin typeface="+mj-ea"/>
              <a:ea typeface="+mj-ea"/>
              <a:sym typeface="+mn-ea"/>
            </a:endParaRPr>
          </a:p>
          <a:p>
            <a:pPr>
              <a:buClrTx/>
              <a:buSzTx/>
              <a:buFontTx/>
            </a:pPr>
            <a:r>
              <a:rPr lang="es-ES" altLang="zh-CN" sz="1000" spc="250" dirty="0">
                <a:solidFill>
                  <a:schemeClr val="accent1"/>
                </a:solidFill>
                <a:latin typeface="+mj-ea"/>
                <a:ea typeface="+mj-ea"/>
                <a:sym typeface="+mn-ea"/>
              </a:rPr>
              <a:t>• Bus Turístico : Aguas Calientes - Machu Picchu </a:t>
            </a:r>
            <a:endParaRPr lang="es-ES" altLang="zh-CN" sz="1000" spc="250" dirty="0" smtClean="0">
              <a:solidFill>
                <a:schemeClr val="accent1"/>
              </a:solidFill>
              <a:latin typeface="+mj-ea"/>
              <a:ea typeface="+mj-ea"/>
              <a:sym typeface="+mn-ea"/>
            </a:endParaRPr>
          </a:p>
          <a:p>
            <a:pPr>
              <a:buClrTx/>
              <a:buSzTx/>
              <a:buFontTx/>
            </a:pPr>
            <a:endParaRPr lang="es-ES" altLang="zh-CN" sz="1000" spc="250" dirty="0" smtClean="0">
              <a:solidFill>
                <a:schemeClr val="accent1"/>
              </a:solidFill>
              <a:latin typeface="+mj-ea"/>
              <a:ea typeface="+mj-ea"/>
              <a:sym typeface="+mn-ea"/>
            </a:endParaRPr>
          </a:p>
          <a:p>
            <a:pPr>
              <a:buClrTx/>
              <a:buSzTx/>
              <a:buFontTx/>
            </a:pPr>
            <a:r>
              <a:rPr lang="es-ES" altLang="zh-CN" sz="1000" spc="250" dirty="0" smtClean="0">
                <a:solidFill>
                  <a:schemeClr val="accent1"/>
                </a:solidFill>
                <a:latin typeface="+mj-ea"/>
                <a:ea typeface="+mj-ea"/>
                <a:sym typeface="+mn-ea"/>
              </a:rPr>
              <a:t>• Viaje en Van : Estación de </a:t>
            </a:r>
            <a:r>
              <a:rPr lang="es-ES" altLang="zh-CN" sz="1000" spc="250" dirty="0" err="1" smtClean="0">
                <a:solidFill>
                  <a:schemeClr val="accent1"/>
                </a:solidFill>
                <a:latin typeface="+mj-ea"/>
                <a:ea typeface="+mj-ea"/>
                <a:sym typeface="+mn-ea"/>
              </a:rPr>
              <a:t>Ollantaytambo</a:t>
            </a:r>
            <a:r>
              <a:rPr lang="es-ES" altLang="zh-CN" sz="1000" spc="250" dirty="0" smtClean="0">
                <a:solidFill>
                  <a:schemeClr val="accent1"/>
                </a:solidFill>
                <a:latin typeface="+mj-ea"/>
                <a:ea typeface="+mj-ea"/>
                <a:sym typeface="+mn-ea"/>
              </a:rPr>
              <a:t> – Cusco.</a:t>
            </a:r>
          </a:p>
          <a:p>
            <a:pPr>
              <a:buClrTx/>
              <a:buSzTx/>
              <a:buFontTx/>
            </a:pPr>
            <a:endParaRPr lang="es-ES" altLang="zh-CN" sz="1000" spc="250" dirty="0" smtClean="0">
              <a:solidFill>
                <a:schemeClr val="accent1"/>
              </a:solidFill>
              <a:latin typeface="+mj-ea"/>
              <a:ea typeface="+mj-ea"/>
              <a:sym typeface="+mn-ea"/>
            </a:endParaRPr>
          </a:p>
          <a:p>
            <a:pPr>
              <a:buClrTx/>
              <a:buSzTx/>
              <a:buFontTx/>
            </a:pPr>
            <a:r>
              <a:rPr lang="es-ES" altLang="zh-CN" sz="1000" spc="250" dirty="0" smtClean="0">
                <a:solidFill>
                  <a:schemeClr val="accent1"/>
                </a:solidFill>
                <a:latin typeface="+mj-ea"/>
                <a:ea typeface="+mj-ea"/>
                <a:sym typeface="+mn-ea"/>
              </a:rPr>
              <a:t>• </a:t>
            </a:r>
            <a:r>
              <a:rPr lang="es-ES" altLang="zh-CN" sz="1000" spc="250" dirty="0">
                <a:solidFill>
                  <a:schemeClr val="accent1"/>
                </a:solidFill>
                <a:latin typeface="+mj-ea"/>
                <a:ea typeface="+mj-ea"/>
                <a:sym typeface="+mn-ea"/>
              </a:rPr>
              <a:t>Guía Profesional de Turismo para todos los lugares de vista</a:t>
            </a:r>
            <a:r>
              <a:rPr lang="es-ES" altLang="zh-CN" sz="1000" spc="250" dirty="0" smtClean="0">
                <a:solidFill>
                  <a:schemeClr val="accent1"/>
                </a:solidFill>
                <a:latin typeface="+mj-ea"/>
                <a:ea typeface="+mj-ea"/>
                <a:sym typeface="+mn-ea"/>
              </a:rPr>
              <a:t>.</a:t>
            </a:r>
          </a:p>
          <a:p>
            <a:pPr>
              <a:buClrTx/>
              <a:buSzTx/>
              <a:buFontTx/>
            </a:pPr>
            <a:endParaRPr lang="es-ES" altLang="zh-CN" sz="1000" spc="250" dirty="0">
              <a:solidFill>
                <a:schemeClr val="accent1"/>
              </a:solidFill>
              <a:latin typeface="+mj-ea"/>
              <a:ea typeface="+mj-ea"/>
              <a:sym typeface="+mn-ea"/>
            </a:endParaRPr>
          </a:p>
          <a:p>
            <a:pPr>
              <a:buClrTx/>
              <a:buSzTx/>
              <a:buFontTx/>
            </a:pPr>
            <a:r>
              <a:rPr lang="es-ES" altLang="zh-CN" sz="1000" spc="250" dirty="0">
                <a:solidFill>
                  <a:schemeClr val="accent1"/>
                </a:solidFill>
                <a:latin typeface="+mj-ea"/>
                <a:ea typeface="+mj-ea"/>
                <a:sym typeface="+mn-ea"/>
              </a:rPr>
              <a:t>• Ticket de ingresos - BOLETO TURÍSTICO GENERAL (BTG</a:t>
            </a:r>
            <a:r>
              <a:rPr lang="es-ES" altLang="zh-CN" sz="1000" spc="250" dirty="0" smtClean="0">
                <a:solidFill>
                  <a:schemeClr val="accent1"/>
                </a:solidFill>
                <a:latin typeface="+mj-ea"/>
                <a:ea typeface="+mj-ea"/>
                <a:sym typeface="+mn-ea"/>
              </a:rPr>
              <a:t>).</a:t>
            </a:r>
          </a:p>
          <a:p>
            <a:pPr>
              <a:buClrTx/>
              <a:buSzTx/>
              <a:buFontTx/>
            </a:pPr>
            <a:endParaRPr lang="es-ES" altLang="zh-CN" sz="1000" spc="250" dirty="0">
              <a:solidFill>
                <a:schemeClr val="accent1"/>
              </a:solidFill>
              <a:latin typeface="+mj-ea"/>
              <a:ea typeface="+mj-ea"/>
              <a:sym typeface="+mn-ea"/>
            </a:endParaRPr>
          </a:p>
          <a:p>
            <a:pPr>
              <a:buClrTx/>
              <a:buSzTx/>
              <a:buFontTx/>
            </a:pPr>
            <a:r>
              <a:rPr lang="es-ES" altLang="zh-CN" sz="1000" spc="250" dirty="0">
                <a:solidFill>
                  <a:schemeClr val="accent1"/>
                </a:solidFill>
                <a:latin typeface="+mj-ea"/>
                <a:ea typeface="+mj-ea"/>
                <a:sym typeface="+mn-ea"/>
              </a:rPr>
              <a:t>• Tickets de Ingreso a Machu Picchu</a:t>
            </a:r>
            <a:r>
              <a:rPr lang="es-ES" altLang="zh-CN" sz="1000" spc="250" dirty="0" smtClean="0">
                <a:solidFill>
                  <a:schemeClr val="accent1"/>
                </a:solidFill>
                <a:latin typeface="+mj-ea"/>
                <a:ea typeface="+mj-ea"/>
                <a:sym typeface="+mn-ea"/>
              </a:rPr>
              <a:t>.</a:t>
            </a:r>
          </a:p>
          <a:p>
            <a:pPr>
              <a:buClrTx/>
              <a:buSzTx/>
              <a:buFontTx/>
            </a:pPr>
            <a:endParaRPr lang="es-ES" altLang="zh-CN" sz="1000" spc="250" dirty="0">
              <a:solidFill>
                <a:schemeClr val="accent1"/>
              </a:solidFill>
              <a:latin typeface="+mj-ea"/>
              <a:ea typeface="+mj-ea"/>
              <a:sym typeface="+mn-ea"/>
            </a:endParaRPr>
          </a:p>
          <a:p>
            <a:pPr>
              <a:buClrTx/>
              <a:buSzTx/>
              <a:buFontTx/>
            </a:pPr>
            <a:r>
              <a:rPr lang="es-ES" altLang="zh-CN" sz="1000" spc="250" dirty="0">
                <a:solidFill>
                  <a:schemeClr val="accent1"/>
                </a:solidFill>
                <a:latin typeface="+mj-ea"/>
                <a:ea typeface="+mj-ea"/>
                <a:sym typeface="+mn-ea"/>
              </a:rPr>
              <a:t>• Almuerzo Buffet en el restaurant turístico en el Valle Sagrado </a:t>
            </a:r>
            <a:endParaRPr lang="es-ES" altLang="zh-CN" sz="1000" spc="250" dirty="0" smtClean="0">
              <a:solidFill>
                <a:schemeClr val="accent1"/>
              </a:solidFill>
              <a:latin typeface="+mj-ea"/>
              <a:ea typeface="+mj-ea"/>
              <a:sym typeface="+mn-ea"/>
            </a:endParaRPr>
          </a:p>
          <a:p>
            <a:pPr>
              <a:buClrTx/>
              <a:buSzTx/>
              <a:buFontTx/>
            </a:pPr>
            <a:r>
              <a:rPr lang="es-ES" altLang="zh-CN" sz="1000" spc="250" dirty="0" smtClean="0">
                <a:solidFill>
                  <a:schemeClr val="accent1"/>
                </a:solidFill>
                <a:latin typeface="+mj-ea"/>
                <a:ea typeface="+mj-ea"/>
                <a:sym typeface="+mn-ea"/>
              </a:rPr>
              <a:t>(</a:t>
            </a:r>
            <a:r>
              <a:rPr lang="es-ES" altLang="zh-CN" sz="1000" spc="250" dirty="0">
                <a:solidFill>
                  <a:schemeClr val="accent1"/>
                </a:solidFill>
                <a:latin typeface="+mj-ea"/>
                <a:ea typeface="+mj-ea"/>
                <a:sym typeface="+mn-ea"/>
              </a:rPr>
              <a:t>No incluye bebida</a:t>
            </a:r>
            <a:r>
              <a:rPr lang="es-ES" altLang="zh-CN" sz="1000" spc="250" dirty="0" smtClean="0">
                <a:solidFill>
                  <a:schemeClr val="accent1"/>
                </a:solidFill>
                <a:latin typeface="+mj-ea"/>
                <a:ea typeface="+mj-ea"/>
                <a:sym typeface="+mn-ea"/>
              </a:rPr>
              <a:t>)</a:t>
            </a:r>
          </a:p>
          <a:p>
            <a:pPr>
              <a:buClrTx/>
              <a:buSzTx/>
              <a:buFontTx/>
            </a:pPr>
            <a:endParaRPr lang="es-ES" altLang="zh-CN" sz="1000" spc="250" dirty="0">
              <a:solidFill>
                <a:schemeClr val="accent1"/>
              </a:solidFill>
              <a:latin typeface="+mj-ea"/>
              <a:ea typeface="+mj-ea"/>
              <a:sym typeface="+mn-ea"/>
            </a:endParaRPr>
          </a:p>
          <a:p>
            <a:pPr>
              <a:buClrTx/>
              <a:buSzTx/>
              <a:buFontTx/>
            </a:pPr>
            <a:r>
              <a:rPr lang="es-ES" altLang="zh-CN" sz="1000" spc="250" dirty="0">
                <a:solidFill>
                  <a:schemeClr val="accent1"/>
                </a:solidFill>
                <a:latin typeface="+mj-ea"/>
                <a:ea typeface="+mj-ea"/>
                <a:sym typeface="+mn-ea"/>
              </a:rPr>
              <a:t>• Almuerzo en restaurant turístico en Aguas Calientes </a:t>
            </a:r>
            <a:endParaRPr lang="es-ES" altLang="zh-CN" sz="1000" spc="250" dirty="0" smtClean="0">
              <a:solidFill>
                <a:schemeClr val="accent1"/>
              </a:solidFill>
              <a:latin typeface="+mj-ea"/>
              <a:ea typeface="+mj-ea"/>
              <a:sym typeface="+mn-ea"/>
            </a:endParaRPr>
          </a:p>
          <a:p>
            <a:pPr>
              <a:buClrTx/>
              <a:buSzTx/>
              <a:buFontTx/>
            </a:pPr>
            <a:r>
              <a:rPr lang="es-ES" altLang="zh-CN" sz="1000" spc="250" dirty="0" smtClean="0">
                <a:solidFill>
                  <a:schemeClr val="accent1"/>
                </a:solidFill>
                <a:latin typeface="+mj-ea"/>
                <a:ea typeface="+mj-ea"/>
                <a:sym typeface="+mn-ea"/>
              </a:rPr>
              <a:t>(</a:t>
            </a:r>
            <a:r>
              <a:rPr lang="es-ES" altLang="zh-CN" sz="1000" spc="250" dirty="0">
                <a:solidFill>
                  <a:schemeClr val="accent1"/>
                </a:solidFill>
                <a:latin typeface="+mj-ea"/>
                <a:ea typeface="+mj-ea"/>
                <a:sym typeface="+mn-ea"/>
              </a:rPr>
              <a:t>No incluye bebidas</a:t>
            </a:r>
            <a:r>
              <a:rPr lang="es-ES" altLang="zh-CN" sz="1000" spc="250" dirty="0" smtClean="0">
                <a:solidFill>
                  <a:schemeClr val="accent1"/>
                </a:solidFill>
                <a:latin typeface="+mj-ea"/>
                <a:ea typeface="+mj-ea"/>
                <a:sym typeface="+mn-ea"/>
              </a:rPr>
              <a:t>)</a:t>
            </a:r>
          </a:p>
          <a:p>
            <a:pPr>
              <a:buClrTx/>
              <a:buSzTx/>
              <a:buFontTx/>
            </a:pPr>
            <a:endParaRPr lang="es-ES" altLang="zh-CN" sz="1000" spc="250" dirty="0">
              <a:solidFill>
                <a:schemeClr val="accent1"/>
              </a:solidFill>
              <a:latin typeface="+mj-ea"/>
              <a:ea typeface="+mj-ea"/>
              <a:sym typeface="+mn-ea"/>
            </a:endParaRPr>
          </a:p>
          <a:p>
            <a:pPr>
              <a:buClrTx/>
              <a:buSzTx/>
              <a:buFontTx/>
            </a:pPr>
            <a:r>
              <a:rPr lang="es-ES" altLang="zh-CN" sz="1000" spc="250" dirty="0">
                <a:solidFill>
                  <a:schemeClr val="accent1"/>
                </a:solidFill>
                <a:latin typeface="+mj-ea"/>
                <a:ea typeface="+mj-ea"/>
                <a:sym typeface="+mn-ea"/>
              </a:rPr>
              <a:t>• Guía Profesional en </a:t>
            </a:r>
            <a:r>
              <a:rPr lang="es-ES" altLang="zh-CN" sz="1000" spc="250" dirty="0" err="1">
                <a:solidFill>
                  <a:schemeClr val="accent1"/>
                </a:solidFill>
                <a:latin typeface="+mj-ea"/>
                <a:ea typeface="+mj-ea"/>
                <a:sym typeface="+mn-ea"/>
              </a:rPr>
              <a:t>Machupicchu</a:t>
            </a:r>
            <a:r>
              <a:rPr lang="es-ES" altLang="zh-CN" sz="1000" spc="250" dirty="0" smtClean="0">
                <a:solidFill>
                  <a:schemeClr val="accent1"/>
                </a:solidFill>
                <a:latin typeface="+mj-ea"/>
                <a:ea typeface="+mj-ea"/>
                <a:sym typeface="+mn-ea"/>
              </a:rPr>
              <a:t>.</a:t>
            </a:r>
          </a:p>
          <a:p>
            <a:pPr>
              <a:buClrTx/>
              <a:buSzTx/>
              <a:buFontTx/>
            </a:pPr>
            <a:endParaRPr lang="es-ES" altLang="zh-CN" sz="1000" spc="250" dirty="0">
              <a:solidFill>
                <a:schemeClr val="accent1"/>
              </a:solidFill>
              <a:latin typeface="+mj-ea"/>
              <a:ea typeface="+mj-ea"/>
              <a:sym typeface="+mn-ea"/>
            </a:endParaRPr>
          </a:p>
          <a:p>
            <a:pPr>
              <a:buClrTx/>
              <a:buSzTx/>
              <a:buFontTx/>
            </a:pPr>
            <a:r>
              <a:rPr lang="es-ES" altLang="zh-CN" sz="1000" spc="250" dirty="0">
                <a:solidFill>
                  <a:schemeClr val="accent1"/>
                </a:solidFill>
                <a:latin typeface="+mj-ea"/>
                <a:ea typeface="+mj-ea"/>
                <a:sym typeface="+mn-ea"/>
              </a:rPr>
              <a:t>• Asistencia constante durante el tour</a:t>
            </a:r>
            <a:r>
              <a:rPr lang="es-ES" altLang="zh-CN" sz="1000" spc="250" dirty="0" smtClean="0">
                <a:solidFill>
                  <a:schemeClr val="accent1"/>
                </a:solidFill>
                <a:latin typeface="+mj-ea"/>
                <a:ea typeface="+mj-ea"/>
                <a:sym typeface="+mn-ea"/>
              </a:rPr>
              <a:t>.</a:t>
            </a:r>
          </a:p>
          <a:p>
            <a:pPr>
              <a:buClrTx/>
              <a:buSzTx/>
              <a:buFontTx/>
            </a:pPr>
            <a:endParaRPr lang="es-ES" altLang="zh-CN" sz="1000" spc="250" dirty="0">
              <a:solidFill>
                <a:schemeClr val="accent1"/>
              </a:solidFill>
              <a:latin typeface="+mj-ea"/>
              <a:ea typeface="+mj-ea"/>
              <a:sym typeface="+mn-ea"/>
            </a:endParaRPr>
          </a:p>
          <a:p>
            <a:pPr>
              <a:buClrTx/>
              <a:buSzTx/>
              <a:buFontTx/>
            </a:pPr>
            <a:r>
              <a:rPr lang="es-ES" altLang="zh-CN" sz="1000" spc="250" dirty="0">
                <a:solidFill>
                  <a:schemeClr val="accent1"/>
                </a:solidFill>
                <a:latin typeface="+mj-ea"/>
                <a:ea typeface="+mj-ea"/>
                <a:sym typeface="+mn-ea"/>
              </a:rPr>
              <a:t>• 03 noches de hotel 3* en Cusco. </a:t>
            </a:r>
            <a:endParaRPr lang="es-ES" altLang="zh-CN" sz="1000" spc="250" dirty="0" smtClean="0">
              <a:solidFill>
                <a:schemeClr val="accent1"/>
              </a:solidFill>
              <a:latin typeface="+mj-ea"/>
              <a:ea typeface="+mj-ea"/>
              <a:sym typeface="+mn-ea"/>
            </a:endParaRPr>
          </a:p>
          <a:p>
            <a:pPr>
              <a:buClrTx/>
              <a:buSzTx/>
              <a:buFontTx/>
            </a:pPr>
            <a:r>
              <a:rPr lang="es-ES" altLang="zh-CN" sz="1000" spc="250" dirty="0" smtClean="0">
                <a:solidFill>
                  <a:schemeClr val="accent1"/>
                </a:solidFill>
                <a:latin typeface="+mj-ea"/>
                <a:ea typeface="+mj-ea"/>
                <a:sym typeface="+mn-ea"/>
              </a:rPr>
              <a:t>(</a:t>
            </a:r>
            <a:r>
              <a:rPr lang="es-ES" altLang="zh-CN" sz="1000" spc="250" dirty="0" err="1">
                <a:solidFill>
                  <a:schemeClr val="accent1"/>
                </a:solidFill>
                <a:latin typeface="+mj-ea"/>
                <a:ea typeface="+mj-ea"/>
                <a:sym typeface="+mn-ea"/>
              </a:rPr>
              <a:t>Htl</a:t>
            </a:r>
            <a:r>
              <a:rPr lang="es-ES" altLang="zh-CN" sz="1000" spc="250" dirty="0">
                <a:solidFill>
                  <a:schemeClr val="accent1"/>
                </a:solidFill>
                <a:latin typeface="+mj-ea"/>
                <a:ea typeface="+mj-ea"/>
                <a:sym typeface="+mn-ea"/>
              </a:rPr>
              <a:t> Royal inca u otro de similar categoría</a:t>
            </a:r>
            <a:r>
              <a:rPr lang="es-ES" altLang="zh-CN" sz="1000" spc="250" dirty="0" smtClean="0">
                <a:solidFill>
                  <a:schemeClr val="accent1"/>
                </a:solidFill>
                <a:latin typeface="+mj-ea"/>
                <a:ea typeface="+mj-ea"/>
                <a:sym typeface="+mn-ea"/>
              </a:rPr>
              <a:t>)</a:t>
            </a:r>
          </a:p>
          <a:p>
            <a:pPr>
              <a:buClrTx/>
              <a:buSzTx/>
              <a:buFontTx/>
            </a:pPr>
            <a:endParaRPr lang="es-ES" altLang="zh-CN" sz="1000" spc="250" dirty="0">
              <a:solidFill>
                <a:schemeClr val="accent1"/>
              </a:solidFill>
              <a:latin typeface="+mj-ea"/>
              <a:ea typeface="+mj-ea"/>
              <a:sym typeface="+mn-ea"/>
            </a:endParaRPr>
          </a:p>
          <a:p>
            <a:pPr>
              <a:buClrTx/>
              <a:buSzTx/>
              <a:buFontTx/>
            </a:pPr>
            <a:r>
              <a:rPr lang="es-ES" altLang="zh-CN" sz="1000" spc="250" dirty="0">
                <a:solidFill>
                  <a:schemeClr val="accent1"/>
                </a:solidFill>
                <a:latin typeface="+mj-ea"/>
                <a:ea typeface="+mj-ea"/>
                <a:sym typeface="+mn-ea"/>
              </a:rPr>
              <a:t>• 01 noche de hotel en 3* en Aguas Calientes. </a:t>
            </a:r>
            <a:endParaRPr lang="es-ES" altLang="zh-CN" sz="1000" spc="250" dirty="0" smtClean="0">
              <a:solidFill>
                <a:schemeClr val="accent1"/>
              </a:solidFill>
              <a:latin typeface="+mj-ea"/>
              <a:ea typeface="+mj-ea"/>
              <a:sym typeface="+mn-ea"/>
            </a:endParaRPr>
          </a:p>
          <a:p>
            <a:pPr>
              <a:buClrTx/>
              <a:buSzTx/>
              <a:buFontTx/>
            </a:pPr>
            <a:r>
              <a:rPr lang="es-ES" altLang="zh-CN" sz="1000" spc="250" dirty="0" smtClean="0">
                <a:solidFill>
                  <a:schemeClr val="accent1"/>
                </a:solidFill>
                <a:latin typeface="+mj-ea"/>
                <a:ea typeface="+mj-ea"/>
                <a:sym typeface="+mn-ea"/>
              </a:rPr>
              <a:t>(</a:t>
            </a:r>
            <a:r>
              <a:rPr lang="es-ES" altLang="zh-CN" sz="1000" spc="250" dirty="0" err="1">
                <a:solidFill>
                  <a:schemeClr val="accent1"/>
                </a:solidFill>
                <a:latin typeface="+mj-ea"/>
                <a:ea typeface="+mj-ea"/>
                <a:sym typeface="+mn-ea"/>
              </a:rPr>
              <a:t>Htl</a:t>
            </a:r>
            <a:r>
              <a:rPr lang="es-ES" altLang="zh-CN" sz="1000" spc="250" dirty="0">
                <a:solidFill>
                  <a:schemeClr val="accent1"/>
                </a:solidFill>
                <a:latin typeface="+mj-ea"/>
                <a:ea typeface="+mj-ea"/>
                <a:sym typeface="+mn-ea"/>
              </a:rPr>
              <a:t> </a:t>
            </a:r>
            <a:r>
              <a:rPr lang="es-ES" altLang="zh-CN" sz="1000" spc="250" dirty="0" err="1">
                <a:solidFill>
                  <a:schemeClr val="accent1"/>
                </a:solidFill>
                <a:latin typeface="+mj-ea"/>
                <a:ea typeface="+mj-ea"/>
                <a:sym typeface="+mn-ea"/>
              </a:rPr>
              <a:t>Flower´s</a:t>
            </a:r>
            <a:r>
              <a:rPr lang="es-ES" altLang="zh-CN" sz="1000" spc="250" dirty="0">
                <a:solidFill>
                  <a:schemeClr val="accent1"/>
                </a:solidFill>
                <a:latin typeface="+mj-ea"/>
                <a:ea typeface="+mj-ea"/>
                <a:sym typeface="+mn-ea"/>
              </a:rPr>
              <a:t> u otro de similar categoría</a:t>
            </a:r>
            <a:r>
              <a:rPr lang="es-ES" altLang="zh-CN" sz="1000" spc="250" dirty="0" smtClean="0">
                <a:solidFill>
                  <a:schemeClr val="accent1"/>
                </a:solidFill>
                <a:latin typeface="+mj-ea"/>
                <a:ea typeface="+mj-ea"/>
                <a:sym typeface="+mn-ea"/>
              </a:rPr>
              <a:t>)</a:t>
            </a:r>
          </a:p>
          <a:p>
            <a:pPr>
              <a:buClrTx/>
              <a:buSzTx/>
              <a:buFontTx/>
            </a:pPr>
            <a:endParaRPr lang="es-ES" altLang="zh-CN" sz="1000" spc="250" dirty="0">
              <a:solidFill>
                <a:schemeClr val="accent1"/>
              </a:solidFill>
              <a:latin typeface="+mj-ea"/>
              <a:ea typeface="+mj-ea"/>
              <a:sym typeface="+mn-ea"/>
            </a:endParaRPr>
          </a:p>
          <a:p>
            <a:pPr>
              <a:buClrTx/>
              <a:buSzTx/>
              <a:buFontTx/>
            </a:pPr>
            <a:r>
              <a:rPr lang="es-ES" altLang="zh-CN" sz="1000" spc="250" dirty="0">
                <a:solidFill>
                  <a:schemeClr val="accent1"/>
                </a:solidFill>
                <a:latin typeface="+mj-ea"/>
                <a:ea typeface="+mj-ea"/>
                <a:sym typeface="+mn-ea"/>
              </a:rPr>
              <a:t>• Acomodación doble o matrimonial en todos los hoteles</a:t>
            </a:r>
            <a:endParaRPr lang="zh-CN" altLang="en-US" sz="1000" spc="250" dirty="0">
              <a:solidFill>
                <a:schemeClr val="accent1"/>
              </a:solidFill>
              <a:latin typeface="+mj-ea"/>
              <a:ea typeface="+mj-ea"/>
            </a:endParaRPr>
          </a:p>
        </p:txBody>
      </p:sp>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903" y="0"/>
            <a:ext cx="5943804" cy="6479988"/>
          </a:xfrm>
          <a:prstGeom prst="rect">
            <a:avLst/>
          </a:prstGeom>
        </p:spPr>
      </p:pic>
      <p:sp>
        <p:nvSpPr>
          <p:cNvPr id="22" name="矩形"/>
          <p:cNvSpPr/>
          <p:nvPr/>
        </p:nvSpPr>
        <p:spPr>
          <a:xfrm>
            <a:off x="233149" y="113458"/>
            <a:ext cx="5755527" cy="6150531"/>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Tree>
    <p:extLst>
      <p:ext uri="{BB962C8B-B14F-4D97-AF65-F5344CB8AC3E}">
        <p14:creationId xmlns:p14="http://schemas.microsoft.com/office/powerpoint/2010/main" val="3623661912"/>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500"/>
                                        <p:tgtEl>
                                          <p:spTgt spid="33"/>
                                        </p:tgtEl>
                                      </p:cBhvr>
                                    </p:animEffect>
                                  </p:childTnLst>
                                </p:cTn>
                              </p:par>
                            </p:childTnLst>
                          </p:cTn>
                        </p:par>
                        <p:par>
                          <p:cTn id="16" fill="hold">
                            <p:stCondLst>
                              <p:cond delay="1500"/>
                            </p:stCondLst>
                            <p:childTnLst>
                              <p:par>
                                <p:cTn id="17" presetID="16" presetClass="entr" presetSubtype="42"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barn(outHorizontal)">
                                      <p:cBhvr>
                                        <p:cTn id="19" dur="500"/>
                                        <p:tgtEl>
                                          <p:spTgt spid="34"/>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 grpId="0" animBg="1"/>
      <p:bldP spid="12" grpId="0"/>
      <p:bldP spid="2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图形"/>
          <p:cNvSpPr/>
          <p:nvPr/>
        </p:nvSpPr>
        <p:spPr>
          <a:xfrm>
            <a:off x="0" y="2158717"/>
            <a:ext cx="1494237" cy="2540567"/>
          </a:xfrm>
          <a:custGeom>
            <a:avLst/>
            <a:gdLst>
              <a:gd name="connsiteX0" fmla="*/ 0 w 1777902"/>
              <a:gd name="connsiteY0" fmla="*/ 0 h 2540567"/>
              <a:gd name="connsiteX1" fmla="*/ 1777901 w 1777902"/>
              <a:gd name="connsiteY1" fmla="*/ 0 h 2540567"/>
              <a:gd name="connsiteX2" fmla="*/ 1672613 w 1777902"/>
              <a:gd name="connsiteY2" fmla="*/ 63964 h 2540567"/>
              <a:gd name="connsiteX3" fmla="*/ 1031218 w 1777902"/>
              <a:gd name="connsiteY3" fmla="*/ 1270283 h 2540567"/>
              <a:gd name="connsiteX4" fmla="*/ 1672613 w 1777902"/>
              <a:gd name="connsiteY4" fmla="*/ 2476602 h 2540567"/>
              <a:gd name="connsiteX5" fmla="*/ 1777902 w 1777902"/>
              <a:gd name="connsiteY5" fmla="*/ 2540567 h 2540567"/>
              <a:gd name="connsiteX6" fmla="*/ 0 w 1777902"/>
              <a:gd name="connsiteY6" fmla="*/ 2540567 h 254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902" h="2540567">
                <a:moveTo>
                  <a:pt x="0" y="0"/>
                </a:moveTo>
                <a:lnTo>
                  <a:pt x="1777901" y="0"/>
                </a:lnTo>
                <a:lnTo>
                  <a:pt x="1672613" y="63964"/>
                </a:lnTo>
                <a:cubicBezTo>
                  <a:pt x="1285641" y="325397"/>
                  <a:pt x="1031218" y="768128"/>
                  <a:pt x="1031218" y="1270283"/>
                </a:cubicBezTo>
                <a:cubicBezTo>
                  <a:pt x="1031218" y="1772438"/>
                  <a:pt x="1285641" y="2215169"/>
                  <a:pt x="1672613" y="2476602"/>
                </a:cubicBezTo>
                <a:lnTo>
                  <a:pt x="1777902" y="2540567"/>
                </a:lnTo>
                <a:lnTo>
                  <a:pt x="0" y="25405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00" eaLnBrk="1" fontAlgn="auto" hangingPunct="1">
              <a:spcBef>
                <a:spcPts val="0"/>
              </a:spcBef>
              <a:spcAft>
                <a:spcPts val="0"/>
              </a:spcAft>
            </a:pPr>
            <a:endParaRPr lang="zh-CN" altLang="en-US" sz="1800">
              <a:solidFill>
                <a:prstClr val="white"/>
              </a:solidFill>
            </a:endParaRPr>
          </a:p>
        </p:txBody>
      </p:sp>
      <p:sp>
        <p:nvSpPr>
          <p:cNvPr id="20" name="矩形"/>
          <p:cNvSpPr/>
          <p:nvPr/>
        </p:nvSpPr>
        <p:spPr>
          <a:xfrm>
            <a:off x="10981041" y="2158718"/>
            <a:ext cx="1207946" cy="25405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2" name="弧形"/>
          <p:cNvSpPr/>
          <p:nvPr/>
        </p:nvSpPr>
        <p:spPr>
          <a:xfrm>
            <a:off x="-695394" y="549000"/>
            <a:ext cx="5760000" cy="5760000"/>
          </a:xfrm>
          <a:prstGeom prst="arc">
            <a:avLst>
              <a:gd name="adj1" fmla="val 17627964"/>
              <a:gd name="adj2" fmla="val 3987377"/>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1" fontAlgn="auto" hangingPunct="1">
              <a:spcBef>
                <a:spcPts val="0"/>
              </a:spcBef>
              <a:spcAft>
                <a:spcPts val="0"/>
              </a:spcAft>
            </a:pPr>
            <a:endParaRPr lang="zh-CN" altLang="en-US" sz="1800">
              <a:solidFill>
                <a:prstClr val="black"/>
              </a:solidFill>
            </a:endParaRPr>
          </a:p>
        </p:txBody>
      </p:sp>
      <p:sp>
        <p:nvSpPr>
          <p:cNvPr id="3" name="圆"/>
          <p:cNvSpPr/>
          <p:nvPr/>
        </p:nvSpPr>
        <p:spPr>
          <a:xfrm>
            <a:off x="1072712" y="1975451"/>
            <a:ext cx="2909542" cy="2909542"/>
          </a:xfrm>
          <a:prstGeom prst="ellipse">
            <a:avLst/>
          </a:prstGeom>
          <a:solidFill>
            <a:schemeClr val="accent2"/>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2000" b="1" dirty="0">
              <a:solidFill>
                <a:srgbClr val="C71C1C"/>
              </a:solidFill>
            </a:endParaRPr>
          </a:p>
        </p:txBody>
      </p:sp>
      <p:sp>
        <p:nvSpPr>
          <p:cNvPr id="4" name="图标"/>
          <p:cNvSpPr>
            <a:spLocks noEditPoints="1"/>
          </p:cNvSpPr>
          <p:nvPr/>
        </p:nvSpPr>
        <p:spPr bwMode="auto">
          <a:xfrm>
            <a:off x="2156098" y="2197580"/>
            <a:ext cx="742771" cy="1015247"/>
          </a:xfrm>
          <a:custGeom>
            <a:avLst/>
            <a:gdLst>
              <a:gd name="T0" fmla="*/ 58 w 443"/>
              <a:gd name="T1" fmla="*/ 98 h 605"/>
              <a:gd name="T2" fmla="*/ 49 w 443"/>
              <a:gd name="T3" fmla="*/ 605 h 605"/>
              <a:gd name="T4" fmla="*/ 443 w 443"/>
              <a:gd name="T5" fmla="*/ 149 h 605"/>
              <a:gd name="T6" fmla="*/ 410 w 443"/>
              <a:gd name="T7" fmla="*/ 159 h 605"/>
              <a:gd name="T8" fmla="*/ 51 w 443"/>
              <a:gd name="T9" fmla="*/ 570 h 605"/>
              <a:gd name="T10" fmla="*/ 192 w 443"/>
              <a:gd name="T11" fmla="*/ 64 h 605"/>
              <a:gd name="T12" fmla="*/ 252 w 443"/>
              <a:gd name="T13" fmla="*/ 64 h 605"/>
              <a:gd name="T14" fmla="*/ 221 w 443"/>
              <a:gd name="T15" fmla="*/ 96 h 605"/>
              <a:gd name="T16" fmla="*/ 155 w 443"/>
              <a:gd name="T17" fmla="*/ 66 h 605"/>
              <a:gd name="T18" fmla="*/ 81 w 443"/>
              <a:gd name="T19" fmla="*/ 153 h 605"/>
              <a:gd name="T20" fmla="*/ 362 w 443"/>
              <a:gd name="T21" fmla="*/ 153 h 605"/>
              <a:gd name="T22" fmla="*/ 288 w 443"/>
              <a:gd name="T23" fmla="*/ 66 h 605"/>
              <a:gd name="T24" fmla="*/ 155 w 443"/>
              <a:gd name="T25" fmla="*/ 66 h 605"/>
              <a:gd name="T26" fmla="*/ 156 w 443"/>
              <a:gd name="T27" fmla="*/ 459 h 605"/>
              <a:gd name="T28" fmla="*/ 107 w 443"/>
              <a:gd name="T29" fmla="*/ 473 h 605"/>
              <a:gd name="T30" fmla="*/ 97 w 443"/>
              <a:gd name="T31" fmla="*/ 484 h 605"/>
              <a:gd name="T32" fmla="*/ 156 w 443"/>
              <a:gd name="T33" fmla="*/ 489 h 605"/>
              <a:gd name="T34" fmla="*/ 94 w 443"/>
              <a:gd name="T35" fmla="*/ 519 h 605"/>
              <a:gd name="T36" fmla="*/ 172 w 443"/>
              <a:gd name="T37" fmla="*/ 481 h 605"/>
              <a:gd name="T38" fmla="*/ 172 w 443"/>
              <a:gd name="T39" fmla="*/ 456 h 605"/>
              <a:gd name="T40" fmla="*/ 78 w 443"/>
              <a:gd name="T41" fmla="*/ 461 h 605"/>
              <a:gd name="T42" fmla="*/ 152 w 443"/>
              <a:gd name="T43" fmla="*/ 539 h 605"/>
              <a:gd name="T44" fmla="*/ 152 w 443"/>
              <a:gd name="T45" fmla="*/ 237 h 605"/>
              <a:gd name="T46" fmla="*/ 107 w 443"/>
              <a:gd name="T47" fmla="*/ 251 h 605"/>
              <a:gd name="T48" fmla="*/ 123 w 443"/>
              <a:gd name="T49" fmla="*/ 291 h 605"/>
              <a:gd name="T50" fmla="*/ 94 w 443"/>
              <a:gd name="T51" fmla="*/ 302 h 605"/>
              <a:gd name="T52" fmla="*/ 152 w 443"/>
              <a:gd name="T53" fmla="*/ 222 h 605"/>
              <a:gd name="T54" fmla="*/ 78 w 443"/>
              <a:gd name="T55" fmla="*/ 300 h 605"/>
              <a:gd name="T56" fmla="*/ 171 w 443"/>
              <a:gd name="T57" fmla="*/ 255 h 605"/>
              <a:gd name="T58" fmla="*/ 170 w 443"/>
              <a:gd name="T59" fmla="*/ 234 h 605"/>
              <a:gd name="T60" fmla="*/ 156 w 443"/>
              <a:gd name="T61" fmla="*/ 357 h 605"/>
              <a:gd name="T62" fmla="*/ 97 w 443"/>
              <a:gd name="T63" fmla="*/ 372 h 605"/>
              <a:gd name="T64" fmla="*/ 156 w 443"/>
              <a:gd name="T65" fmla="*/ 412 h 605"/>
              <a:gd name="T66" fmla="*/ 171 w 443"/>
              <a:gd name="T67" fmla="*/ 345 h 605"/>
              <a:gd name="T68" fmla="*/ 78 w 443"/>
              <a:gd name="T69" fmla="*/ 349 h 605"/>
              <a:gd name="T70" fmla="*/ 156 w 443"/>
              <a:gd name="T71" fmla="*/ 427 h 605"/>
              <a:gd name="T72" fmla="*/ 205 w 443"/>
              <a:gd name="T73" fmla="*/ 330 h 605"/>
              <a:gd name="T74" fmla="*/ 232 w 443"/>
              <a:gd name="T75" fmla="*/ 513 h 605"/>
              <a:gd name="T76" fmla="*/ 356 w 443"/>
              <a:gd name="T77" fmla="*/ 475 h 605"/>
              <a:gd name="T78" fmla="*/ 227 w 443"/>
              <a:gd name="T79" fmla="*/ 508 h 605"/>
              <a:gd name="T80" fmla="*/ 356 w 443"/>
              <a:gd name="T81" fmla="*/ 360 h 605"/>
              <a:gd name="T82" fmla="*/ 227 w 443"/>
              <a:gd name="T83" fmla="*/ 291 h 605"/>
              <a:gd name="T84" fmla="*/ 227 w 443"/>
              <a:gd name="T85" fmla="*/ 25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43" h="605">
                <a:moveTo>
                  <a:pt x="34" y="159"/>
                </a:moveTo>
                <a:cubicBezTo>
                  <a:pt x="34" y="142"/>
                  <a:pt x="42" y="134"/>
                  <a:pt x="58" y="133"/>
                </a:cubicBezTo>
                <a:lnTo>
                  <a:pt x="58" y="98"/>
                </a:lnTo>
                <a:cubicBezTo>
                  <a:pt x="27" y="99"/>
                  <a:pt x="0" y="118"/>
                  <a:pt x="0" y="149"/>
                </a:cubicBezTo>
                <a:lnTo>
                  <a:pt x="0" y="556"/>
                </a:lnTo>
                <a:cubicBezTo>
                  <a:pt x="0" y="581"/>
                  <a:pt x="24" y="605"/>
                  <a:pt x="49" y="605"/>
                </a:cubicBezTo>
                <a:lnTo>
                  <a:pt x="394" y="605"/>
                </a:lnTo>
                <a:cubicBezTo>
                  <a:pt x="419" y="605"/>
                  <a:pt x="443" y="581"/>
                  <a:pt x="443" y="556"/>
                </a:cubicBezTo>
                <a:lnTo>
                  <a:pt x="443" y="149"/>
                </a:lnTo>
                <a:cubicBezTo>
                  <a:pt x="443" y="118"/>
                  <a:pt x="416" y="99"/>
                  <a:pt x="385" y="98"/>
                </a:cubicBezTo>
                <a:lnTo>
                  <a:pt x="385" y="133"/>
                </a:lnTo>
                <a:cubicBezTo>
                  <a:pt x="402" y="134"/>
                  <a:pt x="410" y="142"/>
                  <a:pt x="410" y="159"/>
                </a:cubicBezTo>
                <a:lnTo>
                  <a:pt x="410" y="545"/>
                </a:lnTo>
                <a:cubicBezTo>
                  <a:pt x="410" y="557"/>
                  <a:pt x="404" y="570"/>
                  <a:pt x="393" y="570"/>
                </a:cubicBezTo>
                <a:lnTo>
                  <a:pt x="51" y="570"/>
                </a:lnTo>
                <a:cubicBezTo>
                  <a:pt x="37" y="570"/>
                  <a:pt x="34" y="556"/>
                  <a:pt x="34" y="542"/>
                </a:cubicBezTo>
                <a:lnTo>
                  <a:pt x="34" y="159"/>
                </a:lnTo>
                <a:close/>
                <a:moveTo>
                  <a:pt x="192" y="64"/>
                </a:moveTo>
                <a:cubicBezTo>
                  <a:pt x="192" y="50"/>
                  <a:pt x="205" y="37"/>
                  <a:pt x="219" y="37"/>
                </a:cubicBezTo>
                <a:lnTo>
                  <a:pt x="224" y="37"/>
                </a:lnTo>
                <a:cubicBezTo>
                  <a:pt x="238" y="37"/>
                  <a:pt x="252" y="50"/>
                  <a:pt x="252" y="64"/>
                </a:cubicBezTo>
                <a:lnTo>
                  <a:pt x="252" y="67"/>
                </a:lnTo>
                <a:cubicBezTo>
                  <a:pt x="252" y="83"/>
                  <a:pt x="238" y="96"/>
                  <a:pt x="222" y="96"/>
                </a:cubicBezTo>
                <a:lnTo>
                  <a:pt x="221" y="96"/>
                </a:lnTo>
                <a:cubicBezTo>
                  <a:pt x="205" y="96"/>
                  <a:pt x="192" y="83"/>
                  <a:pt x="192" y="67"/>
                </a:cubicBezTo>
                <a:lnTo>
                  <a:pt x="192" y="64"/>
                </a:lnTo>
                <a:close/>
                <a:moveTo>
                  <a:pt x="155" y="66"/>
                </a:moveTo>
                <a:lnTo>
                  <a:pt x="106" y="66"/>
                </a:lnTo>
                <a:cubicBezTo>
                  <a:pt x="89" y="66"/>
                  <a:pt x="81" y="74"/>
                  <a:pt x="81" y="90"/>
                </a:cubicBezTo>
                <a:lnTo>
                  <a:pt x="81" y="153"/>
                </a:lnTo>
                <a:cubicBezTo>
                  <a:pt x="81" y="164"/>
                  <a:pt x="88" y="175"/>
                  <a:pt x="98" y="175"/>
                </a:cubicBezTo>
                <a:lnTo>
                  <a:pt x="345" y="175"/>
                </a:lnTo>
                <a:cubicBezTo>
                  <a:pt x="355" y="175"/>
                  <a:pt x="362" y="164"/>
                  <a:pt x="362" y="153"/>
                </a:cubicBezTo>
                <a:lnTo>
                  <a:pt x="362" y="90"/>
                </a:lnTo>
                <a:cubicBezTo>
                  <a:pt x="362" y="74"/>
                  <a:pt x="354" y="66"/>
                  <a:pt x="337" y="66"/>
                </a:cubicBezTo>
                <a:lnTo>
                  <a:pt x="288" y="66"/>
                </a:lnTo>
                <a:cubicBezTo>
                  <a:pt x="288" y="32"/>
                  <a:pt x="260" y="0"/>
                  <a:pt x="227" y="0"/>
                </a:cubicBezTo>
                <a:lnTo>
                  <a:pt x="216" y="0"/>
                </a:lnTo>
                <a:cubicBezTo>
                  <a:pt x="184" y="0"/>
                  <a:pt x="155" y="32"/>
                  <a:pt x="155" y="66"/>
                </a:cubicBezTo>
                <a:close/>
                <a:moveTo>
                  <a:pt x="94" y="464"/>
                </a:moveTo>
                <a:cubicBezTo>
                  <a:pt x="94" y="460"/>
                  <a:pt x="95" y="459"/>
                  <a:pt x="98" y="459"/>
                </a:cubicBezTo>
                <a:lnTo>
                  <a:pt x="156" y="459"/>
                </a:lnTo>
                <a:lnTo>
                  <a:pt x="156" y="464"/>
                </a:lnTo>
                <a:cubicBezTo>
                  <a:pt x="156" y="469"/>
                  <a:pt x="132" y="483"/>
                  <a:pt x="127" y="485"/>
                </a:cubicBezTo>
                <a:cubicBezTo>
                  <a:pt x="123" y="482"/>
                  <a:pt x="114" y="473"/>
                  <a:pt x="107" y="473"/>
                </a:cubicBezTo>
                <a:lnTo>
                  <a:pt x="106" y="473"/>
                </a:lnTo>
                <a:cubicBezTo>
                  <a:pt x="102" y="473"/>
                  <a:pt x="97" y="479"/>
                  <a:pt x="97" y="482"/>
                </a:cubicBezTo>
                <a:lnTo>
                  <a:pt x="97" y="484"/>
                </a:lnTo>
                <a:cubicBezTo>
                  <a:pt x="97" y="488"/>
                  <a:pt x="118" y="511"/>
                  <a:pt x="123" y="511"/>
                </a:cubicBezTo>
                <a:lnTo>
                  <a:pt x="124" y="511"/>
                </a:lnTo>
                <a:cubicBezTo>
                  <a:pt x="128" y="511"/>
                  <a:pt x="152" y="492"/>
                  <a:pt x="156" y="489"/>
                </a:cubicBezTo>
                <a:cubicBezTo>
                  <a:pt x="156" y="497"/>
                  <a:pt x="160" y="524"/>
                  <a:pt x="152" y="524"/>
                </a:cubicBezTo>
                <a:lnTo>
                  <a:pt x="98" y="524"/>
                </a:lnTo>
                <a:cubicBezTo>
                  <a:pt x="95" y="524"/>
                  <a:pt x="94" y="523"/>
                  <a:pt x="94" y="519"/>
                </a:cubicBezTo>
                <a:lnTo>
                  <a:pt x="94" y="464"/>
                </a:lnTo>
                <a:close/>
                <a:moveTo>
                  <a:pt x="152" y="539"/>
                </a:moveTo>
                <a:cubicBezTo>
                  <a:pt x="181" y="539"/>
                  <a:pt x="170" y="508"/>
                  <a:pt x="172" y="481"/>
                </a:cubicBezTo>
                <a:cubicBezTo>
                  <a:pt x="173" y="467"/>
                  <a:pt x="207" y="455"/>
                  <a:pt x="210" y="443"/>
                </a:cubicBezTo>
                <a:lnTo>
                  <a:pt x="206" y="443"/>
                </a:lnTo>
                <a:cubicBezTo>
                  <a:pt x="195" y="443"/>
                  <a:pt x="179" y="452"/>
                  <a:pt x="172" y="456"/>
                </a:cubicBezTo>
                <a:cubicBezTo>
                  <a:pt x="168" y="451"/>
                  <a:pt x="164" y="444"/>
                  <a:pt x="155" y="444"/>
                </a:cubicBezTo>
                <a:lnTo>
                  <a:pt x="95" y="444"/>
                </a:lnTo>
                <a:cubicBezTo>
                  <a:pt x="86" y="444"/>
                  <a:pt x="78" y="452"/>
                  <a:pt x="78" y="461"/>
                </a:cubicBezTo>
                <a:lnTo>
                  <a:pt x="78" y="522"/>
                </a:lnTo>
                <a:cubicBezTo>
                  <a:pt x="78" y="533"/>
                  <a:pt x="87" y="539"/>
                  <a:pt x="98" y="539"/>
                </a:cubicBezTo>
                <a:lnTo>
                  <a:pt x="152" y="539"/>
                </a:lnTo>
                <a:close/>
                <a:moveTo>
                  <a:pt x="94" y="242"/>
                </a:moveTo>
                <a:cubicBezTo>
                  <a:pt x="94" y="238"/>
                  <a:pt x="95" y="237"/>
                  <a:pt x="98" y="237"/>
                </a:cubicBezTo>
                <a:lnTo>
                  <a:pt x="152" y="237"/>
                </a:lnTo>
                <a:cubicBezTo>
                  <a:pt x="155" y="237"/>
                  <a:pt x="156" y="238"/>
                  <a:pt x="156" y="242"/>
                </a:cubicBezTo>
                <a:cubicBezTo>
                  <a:pt x="156" y="246"/>
                  <a:pt x="130" y="263"/>
                  <a:pt x="127" y="263"/>
                </a:cubicBezTo>
                <a:cubicBezTo>
                  <a:pt x="124" y="263"/>
                  <a:pt x="116" y="251"/>
                  <a:pt x="107" y="251"/>
                </a:cubicBezTo>
                <a:cubicBezTo>
                  <a:pt x="103" y="251"/>
                  <a:pt x="97" y="256"/>
                  <a:pt x="97" y="260"/>
                </a:cubicBezTo>
                <a:lnTo>
                  <a:pt x="97" y="262"/>
                </a:lnTo>
                <a:cubicBezTo>
                  <a:pt x="97" y="268"/>
                  <a:pt x="118" y="288"/>
                  <a:pt x="123" y="291"/>
                </a:cubicBezTo>
                <a:lnTo>
                  <a:pt x="156" y="266"/>
                </a:lnTo>
                <a:lnTo>
                  <a:pt x="156" y="302"/>
                </a:lnTo>
                <a:lnTo>
                  <a:pt x="94" y="302"/>
                </a:lnTo>
                <a:lnTo>
                  <a:pt x="94" y="242"/>
                </a:lnTo>
                <a:close/>
                <a:moveTo>
                  <a:pt x="170" y="234"/>
                </a:moveTo>
                <a:cubicBezTo>
                  <a:pt x="168" y="226"/>
                  <a:pt x="162" y="222"/>
                  <a:pt x="152" y="222"/>
                </a:cubicBezTo>
                <a:lnTo>
                  <a:pt x="98" y="222"/>
                </a:lnTo>
                <a:cubicBezTo>
                  <a:pt x="87" y="222"/>
                  <a:pt x="78" y="229"/>
                  <a:pt x="78" y="239"/>
                </a:cubicBezTo>
                <a:lnTo>
                  <a:pt x="78" y="300"/>
                </a:lnTo>
                <a:cubicBezTo>
                  <a:pt x="78" y="309"/>
                  <a:pt x="86" y="317"/>
                  <a:pt x="95" y="317"/>
                </a:cubicBezTo>
                <a:lnTo>
                  <a:pt x="155" y="317"/>
                </a:lnTo>
                <a:cubicBezTo>
                  <a:pt x="179" y="317"/>
                  <a:pt x="172" y="279"/>
                  <a:pt x="171" y="255"/>
                </a:cubicBezTo>
                <a:lnTo>
                  <a:pt x="210" y="222"/>
                </a:lnTo>
                <a:cubicBezTo>
                  <a:pt x="210" y="222"/>
                  <a:pt x="207" y="221"/>
                  <a:pt x="207" y="221"/>
                </a:cubicBezTo>
                <a:cubicBezTo>
                  <a:pt x="192" y="221"/>
                  <a:pt x="180" y="234"/>
                  <a:pt x="170" y="234"/>
                </a:cubicBezTo>
                <a:close/>
                <a:moveTo>
                  <a:pt x="94" y="349"/>
                </a:moveTo>
                <a:lnTo>
                  <a:pt x="156" y="349"/>
                </a:lnTo>
                <a:lnTo>
                  <a:pt x="156" y="357"/>
                </a:lnTo>
                <a:lnTo>
                  <a:pt x="127" y="375"/>
                </a:lnTo>
                <a:lnTo>
                  <a:pt x="108" y="361"/>
                </a:lnTo>
                <a:cubicBezTo>
                  <a:pt x="103" y="364"/>
                  <a:pt x="97" y="365"/>
                  <a:pt x="97" y="372"/>
                </a:cubicBezTo>
                <a:cubicBezTo>
                  <a:pt x="97" y="377"/>
                  <a:pt x="118" y="401"/>
                  <a:pt x="123" y="401"/>
                </a:cubicBezTo>
                <a:cubicBezTo>
                  <a:pt x="130" y="401"/>
                  <a:pt x="148" y="380"/>
                  <a:pt x="156" y="378"/>
                </a:cubicBezTo>
                <a:lnTo>
                  <a:pt x="156" y="412"/>
                </a:lnTo>
                <a:lnTo>
                  <a:pt x="94" y="412"/>
                </a:lnTo>
                <a:lnTo>
                  <a:pt x="94" y="349"/>
                </a:lnTo>
                <a:close/>
                <a:moveTo>
                  <a:pt x="171" y="345"/>
                </a:moveTo>
                <a:cubicBezTo>
                  <a:pt x="169" y="340"/>
                  <a:pt x="165" y="334"/>
                  <a:pt x="156" y="334"/>
                </a:cubicBezTo>
                <a:lnTo>
                  <a:pt x="94" y="334"/>
                </a:lnTo>
                <a:cubicBezTo>
                  <a:pt x="86" y="334"/>
                  <a:pt x="78" y="341"/>
                  <a:pt x="78" y="349"/>
                </a:cubicBezTo>
                <a:lnTo>
                  <a:pt x="78" y="412"/>
                </a:lnTo>
                <a:cubicBezTo>
                  <a:pt x="78" y="420"/>
                  <a:pt x="86" y="427"/>
                  <a:pt x="94" y="427"/>
                </a:cubicBezTo>
                <a:lnTo>
                  <a:pt x="156" y="427"/>
                </a:lnTo>
                <a:cubicBezTo>
                  <a:pt x="179" y="427"/>
                  <a:pt x="172" y="388"/>
                  <a:pt x="171" y="365"/>
                </a:cubicBezTo>
                <a:lnTo>
                  <a:pt x="210" y="333"/>
                </a:lnTo>
                <a:lnTo>
                  <a:pt x="205" y="330"/>
                </a:lnTo>
                <a:lnTo>
                  <a:pt x="171" y="345"/>
                </a:lnTo>
                <a:close/>
                <a:moveTo>
                  <a:pt x="227" y="508"/>
                </a:moveTo>
                <a:cubicBezTo>
                  <a:pt x="227" y="512"/>
                  <a:pt x="228" y="513"/>
                  <a:pt x="232" y="513"/>
                </a:cubicBezTo>
                <a:lnTo>
                  <a:pt x="351" y="513"/>
                </a:lnTo>
                <a:cubicBezTo>
                  <a:pt x="355" y="513"/>
                  <a:pt x="356" y="512"/>
                  <a:pt x="356" y="508"/>
                </a:cubicBezTo>
                <a:lnTo>
                  <a:pt x="356" y="475"/>
                </a:lnTo>
                <a:cubicBezTo>
                  <a:pt x="356" y="471"/>
                  <a:pt x="355" y="470"/>
                  <a:pt x="351" y="470"/>
                </a:cubicBezTo>
                <a:lnTo>
                  <a:pt x="227" y="470"/>
                </a:lnTo>
                <a:lnTo>
                  <a:pt x="227" y="508"/>
                </a:lnTo>
                <a:close/>
                <a:moveTo>
                  <a:pt x="227" y="401"/>
                </a:moveTo>
                <a:lnTo>
                  <a:pt x="356" y="401"/>
                </a:lnTo>
                <a:lnTo>
                  <a:pt x="356" y="360"/>
                </a:lnTo>
                <a:lnTo>
                  <a:pt x="227" y="360"/>
                </a:lnTo>
                <a:lnTo>
                  <a:pt x="227" y="401"/>
                </a:lnTo>
                <a:close/>
                <a:moveTo>
                  <a:pt x="227" y="291"/>
                </a:moveTo>
                <a:lnTo>
                  <a:pt x="321" y="291"/>
                </a:lnTo>
                <a:lnTo>
                  <a:pt x="321" y="250"/>
                </a:lnTo>
                <a:lnTo>
                  <a:pt x="227" y="250"/>
                </a:lnTo>
                <a:lnTo>
                  <a:pt x="227" y="291"/>
                </a:lnTo>
                <a:close/>
              </a:path>
            </a:pathLst>
          </a:custGeom>
          <a:solidFill>
            <a:schemeClr val="bg1"/>
          </a:solidFill>
          <a:ln>
            <a:noFill/>
          </a:ln>
        </p:spPr>
        <p:txBody>
          <a:bodyPr vert="horz" wrap="square" lIns="91400" tIns="45699" rIns="91400" bIns="45699" numCol="1" anchor="t" anchorCtr="0" compatLnSpc="1"/>
          <a:lstStyle/>
          <a:p>
            <a:pPr algn="ctr" defTabSz="914400" eaLnBrk="1" hangingPunct="1"/>
            <a:endParaRPr lang="zh-CN" altLang="en-US" b="1" dirty="0">
              <a:solidFill>
                <a:prstClr val="black"/>
              </a:solidFill>
              <a:latin typeface="微软雅黑"/>
              <a:ea typeface="微软雅黑"/>
            </a:endParaRPr>
          </a:p>
        </p:txBody>
      </p:sp>
      <p:sp>
        <p:nvSpPr>
          <p:cNvPr id="5" name="圆环"/>
          <p:cNvSpPr>
            <a:spLocks noChangeArrowheads="1"/>
          </p:cNvSpPr>
          <p:nvPr/>
        </p:nvSpPr>
        <p:spPr bwMode="auto">
          <a:xfrm>
            <a:off x="1236883" y="2139046"/>
            <a:ext cx="2581200" cy="2582352"/>
          </a:xfrm>
          <a:prstGeom prst="ellipse">
            <a:avLst/>
          </a:prstGeom>
          <a:noFill/>
          <a:ln>
            <a:solidFill>
              <a:srgbClr val="F8F8F8"/>
            </a:solidFill>
            <a:prstDash val="dash"/>
          </a:ln>
        </p:spPr>
        <p:txBody>
          <a:bodyPr vert="horz" wrap="square" lIns="91404" tIns="45702" rIns="91404" bIns="45702" numCol="1" anchor="t" anchorCtr="0" compatLnSpc="1"/>
          <a:lstStyle/>
          <a:p>
            <a:pPr defTabSz="914400" eaLnBrk="1" hangingPunct="1">
              <a:buFont typeface="Arial" panose="020B0604020202020204" pitchFamily="34" charset="0"/>
              <a:buNone/>
            </a:pPr>
            <a:endParaRPr lang="zh-CN" altLang="en-US" sz="1800" dirty="0">
              <a:solidFill>
                <a:srgbClr val="C4261D"/>
              </a:solidFill>
              <a:latin typeface="微软雅黑"/>
              <a:ea typeface="微软雅黑"/>
            </a:endParaRPr>
          </a:p>
        </p:txBody>
      </p:sp>
      <p:grpSp>
        <p:nvGrpSpPr>
          <p:cNvPr id="51" name="组合 1"/>
          <p:cNvGrpSpPr/>
          <p:nvPr/>
        </p:nvGrpSpPr>
        <p:grpSpPr>
          <a:xfrm>
            <a:off x="4278367" y="1690406"/>
            <a:ext cx="5040000" cy="560522"/>
            <a:chOff x="4278367" y="1584390"/>
            <a:chExt cx="5040000" cy="560522"/>
          </a:xfrm>
        </p:grpSpPr>
        <p:sp>
          <p:nvSpPr>
            <p:cNvPr id="52" name="圆角矩形"/>
            <p:cNvSpPr/>
            <p:nvPr/>
          </p:nvSpPr>
          <p:spPr>
            <a:xfrm>
              <a:off x="4278367" y="1584390"/>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61" name="圆"/>
            <p:cNvSpPr/>
            <p:nvPr/>
          </p:nvSpPr>
          <p:spPr>
            <a:xfrm>
              <a:off x="8880016" y="1735246"/>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69" name="等腰三角形"/>
            <p:cNvSpPr/>
            <p:nvPr/>
          </p:nvSpPr>
          <p:spPr>
            <a:xfrm rot="5400000">
              <a:off x="8944688" y="1795007"/>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70" name="文字"/>
            <p:cNvSpPr/>
            <p:nvPr/>
          </p:nvSpPr>
          <p:spPr>
            <a:xfrm>
              <a:off x="5313155" y="1641513"/>
              <a:ext cx="2613151" cy="446276"/>
            </a:xfrm>
            <a:prstGeom prst="rect">
              <a:avLst/>
            </a:prstGeom>
          </p:spPr>
          <p:txBody>
            <a:bodyPr wrap="none">
              <a:spAutoFit/>
            </a:bodyPr>
            <a:lstStyle/>
            <a:p>
              <a:pPr defTabSz="914400" eaLnBrk="1" fontAlgn="auto" hangingPunct="1">
                <a:spcBef>
                  <a:spcPts val="0"/>
                </a:spcBef>
                <a:spcAft>
                  <a:spcPts val="0"/>
                </a:spcAft>
              </a:pPr>
              <a:r>
                <a:rPr lang="es-ES" altLang="zh-CN" sz="2300" spc="250" dirty="0">
                  <a:solidFill>
                    <a:prstClr val="white"/>
                  </a:solidFill>
                  <a:latin typeface="微软雅黑"/>
                  <a:ea typeface="微软雅黑"/>
                </a:rPr>
                <a:t>Antecedentes </a:t>
              </a:r>
              <a:endParaRPr lang="zh-CN" altLang="en-US" sz="2300" spc="250" dirty="0">
                <a:solidFill>
                  <a:prstClr val="white"/>
                </a:solidFill>
                <a:latin typeface="微软雅黑"/>
                <a:ea typeface="微软雅黑"/>
              </a:endParaRPr>
            </a:p>
          </p:txBody>
        </p:sp>
      </p:grpSp>
      <p:grpSp>
        <p:nvGrpSpPr>
          <p:cNvPr id="71" name="组合 2"/>
          <p:cNvGrpSpPr/>
          <p:nvPr/>
        </p:nvGrpSpPr>
        <p:grpSpPr>
          <a:xfrm>
            <a:off x="4623902" y="2669703"/>
            <a:ext cx="5040000" cy="560522"/>
            <a:chOff x="4623902" y="2563687"/>
            <a:chExt cx="5040000" cy="560522"/>
          </a:xfrm>
        </p:grpSpPr>
        <p:sp>
          <p:nvSpPr>
            <p:cNvPr id="72" name="圆角矩形"/>
            <p:cNvSpPr/>
            <p:nvPr/>
          </p:nvSpPr>
          <p:spPr>
            <a:xfrm>
              <a:off x="4623902" y="2563687"/>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73" name="圆"/>
            <p:cNvSpPr/>
            <p:nvPr/>
          </p:nvSpPr>
          <p:spPr>
            <a:xfrm>
              <a:off x="9225551" y="2714543"/>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74" name="等腰三角形"/>
            <p:cNvSpPr/>
            <p:nvPr/>
          </p:nvSpPr>
          <p:spPr>
            <a:xfrm rot="5400000">
              <a:off x="9290223" y="2774304"/>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75" name="文字"/>
            <p:cNvSpPr/>
            <p:nvPr/>
          </p:nvSpPr>
          <p:spPr>
            <a:xfrm>
              <a:off x="5658690" y="2620810"/>
              <a:ext cx="1866217" cy="446276"/>
            </a:xfrm>
            <a:prstGeom prst="rect">
              <a:avLst/>
            </a:prstGeom>
          </p:spPr>
          <p:txBody>
            <a:bodyPr wrap="none">
              <a:spAutoFit/>
            </a:bodyPr>
            <a:lstStyle/>
            <a:p>
              <a:pPr defTabSz="914400" eaLnBrk="1" fontAlgn="auto" hangingPunct="1">
                <a:spcBef>
                  <a:spcPts val="0"/>
                </a:spcBef>
                <a:spcAft>
                  <a:spcPts val="0"/>
                </a:spcAft>
              </a:pPr>
              <a:r>
                <a:rPr lang="es-ES" altLang="zh-CN" sz="2300" spc="250" dirty="0" smtClean="0">
                  <a:solidFill>
                    <a:prstClr val="white"/>
                  </a:solidFill>
                  <a:latin typeface="微软雅黑"/>
                  <a:ea typeface="微软雅黑"/>
                </a:rPr>
                <a:t>Ubicación</a:t>
              </a:r>
              <a:endParaRPr lang="zh-CN" altLang="en-US" sz="2300" spc="250" dirty="0">
                <a:solidFill>
                  <a:prstClr val="white"/>
                </a:solidFill>
                <a:latin typeface="微软雅黑"/>
                <a:ea typeface="微软雅黑"/>
              </a:endParaRPr>
            </a:p>
          </p:txBody>
        </p:sp>
      </p:grpSp>
      <p:grpSp>
        <p:nvGrpSpPr>
          <p:cNvPr id="77" name="组合 3"/>
          <p:cNvGrpSpPr/>
          <p:nvPr/>
        </p:nvGrpSpPr>
        <p:grpSpPr>
          <a:xfrm>
            <a:off x="4623902" y="3649000"/>
            <a:ext cx="5040000" cy="560522"/>
            <a:chOff x="4623902" y="3542984"/>
            <a:chExt cx="5040000" cy="560522"/>
          </a:xfrm>
        </p:grpSpPr>
        <p:sp>
          <p:nvSpPr>
            <p:cNvPr id="78" name="圆角矩形"/>
            <p:cNvSpPr/>
            <p:nvPr/>
          </p:nvSpPr>
          <p:spPr>
            <a:xfrm>
              <a:off x="4623902" y="3542984"/>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79" name="圆"/>
            <p:cNvSpPr/>
            <p:nvPr/>
          </p:nvSpPr>
          <p:spPr>
            <a:xfrm>
              <a:off x="9225551" y="3693840"/>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0" name="等腰三角形"/>
            <p:cNvSpPr/>
            <p:nvPr/>
          </p:nvSpPr>
          <p:spPr>
            <a:xfrm rot="5400000">
              <a:off x="9290223" y="3753601"/>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1" name="文字"/>
            <p:cNvSpPr/>
            <p:nvPr/>
          </p:nvSpPr>
          <p:spPr>
            <a:xfrm>
              <a:off x="5658690" y="3600107"/>
              <a:ext cx="1814664" cy="446276"/>
            </a:xfrm>
            <a:prstGeom prst="rect">
              <a:avLst/>
            </a:prstGeom>
          </p:spPr>
          <p:txBody>
            <a:bodyPr wrap="none">
              <a:spAutoFit/>
            </a:bodyPr>
            <a:lstStyle/>
            <a:p>
              <a:pPr defTabSz="914400" eaLnBrk="1" fontAlgn="auto" hangingPunct="1">
                <a:spcBef>
                  <a:spcPts val="0"/>
                </a:spcBef>
                <a:spcAft>
                  <a:spcPts val="0"/>
                </a:spcAft>
              </a:pPr>
              <a:r>
                <a:rPr lang="es-ES" altLang="zh-CN" sz="2300" spc="250" dirty="0" smtClean="0">
                  <a:solidFill>
                    <a:prstClr val="white"/>
                  </a:solidFill>
                  <a:latin typeface="微软雅黑"/>
                  <a:ea typeface="微软雅黑"/>
                </a:rPr>
                <a:t>Objetivos</a:t>
              </a:r>
              <a:endParaRPr lang="zh-CN" altLang="en-US" sz="2300" spc="250" dirty="0">
                <a:solidFill>
                  <a:prstClr val="white"/>
                </a:solidFill>
                <a:latin typeface="微软雅黑"/>
                <a:ea typeface="微软雅黑"/>
              </a:endParaRPr>
            </a:p>
          </p:txBody>
        </p:sp>
      </p:grpSp>
      <p:grpSp>
        <p:nvGrpSpPr>
          <p:cNvPr id="82" name="组合 4"/>
          <p:cNvGrpSpPr/>
          <p:nvPr/>
        </p:nvGrpSpPr>
        <p:grpSpPr>
          <a:xfrm>
            <a:off x="4278367" y="4628297"/>
            <a:ext cx="5040000" cy="560522"/>
            <a:chOff x="4278367" y="4522281"/>
            <a:chExt cx="5040000" cy="560522"/>
          </a:xfrm>
        </p:grpSpPr>
        <p:sp>
          <p:nvSpPr>
            <p:cNvPr id="83" name="圆角矩形"/>
            <p:cNvSpPr/>
            <p:nvPr/>
          </p:nvSpPr>
          <p:spPr>
            <a:xfrm>
              <a:off x="4278367" y="4522281"/>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4" name="圆"/>
            <p:cNvSpPr/>
            <p:nvPr/>
          </p:nvSpPr>
          <p:spPr>
            <a:xfrm>
              <a:off x="8880016" y="4673137"/>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5" name="等腰三角形"/>
            <p:cNvSpPr/>
            <p:nvPr/>
          </p:nvSpPr>
          <p:spPr>
            <a:xfrm rot="5400000">
              <a:off x="8944688" y="4732898"/>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6" name="文字"/>
            <p:cNvSpPr/>
            <p:nvPr/>
          </p:nvSpPr>
          <p:spPr>
            <a:xfrm>
              <a:off x="5313155" y="4579404"/>
              <a:ext cx="2385589" cy="446276"/>
            </a:xfrm>
            <a:prstGeom prst="rect">
              <a:avLst/>
            </a:prstGeom>
          </p:spPr>
          <p:txBody>
            <a:bodyPr wrap="none">
              <a:spAutoFit/>
            </a:bodyPr>
            <a:lstStyle/>
            <a:p>
              <a:pPr defTabSz="914400" eaLnBrk="1" fontAlgn="auto" hangingPunct="1">
                <a:spcBef>
                  <a:spcPts val="0"/>
                </a:spcBef>
                <a:spcAft>
                  <a:spcPts val="0"/>
                </a:spcAft>
              </a:pPr>
              <a:r>
                <a:rPr lang="es-ES" altLang="zh-CN" sz="2300" spc="250" dirty="0" smtClean="0">
                  <a:solidFill>
                    <a:prstClr val="white"/>
                  </a:solidFill>
                  <a:latin typeface="微软雅黑"/>
                  <a:ea typeface="微软雅黑"/>
                </a:rPr>
                <a:t>Beneficiarios</a:t>
              </a:r>
              <a:endParaRPr lang="zh-CN" altLang="en-US" sz="2300" spc="250" dirty="0">
                <a:solidFill>
                  <a:prstClr val="white"/>
                </a:solidFill>
                <a:latin typeface="微软雅黑"/>
                <a:ea typeface="微软雅黑"/>
              </a:endParaRPr>
            </a:p>
          </p:txBody>
        </p:sp>
      </p:grpSp>
      <p:sp>
        <p:nvSpPr>
          <p:cNvPr id="87" name="圆"/>
          <p:cNvSpPr/>
          <p:nvPr/>
        </p:nvSpPr>
        <p:spPr>
          <a:xfrm>
            <a:off x="4278367" y="1578029"/>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r>
              <a:rPr lang="en-US" altLang="zh-CN" sz="3000" dirty="0" smtClean="0">
                <a:solidFill>
                  <a:prstClr val="white"/>
                </a:solidFill>
              </a:rPr>
              <a:t>1</a:t>
            </a:r>
            <a:endParaRPr lang="zh-CN" altLang="en-US" sz="3000" dirty="0">
              <a:solidFill>
                <a:prstClr val="white"/>
              </a:solidFill>
            </a:endParaRPr>
          </a:p>
        </p:txBody>
      </p:sp>
      <p:sp>
        <p:nvSpPr>
          <p:cNvPr id="88" name="圆"/>
          <p:cNvSpPr/>
          <p:nvPr/>
        </p:nvSpPr>
        <p:spPr>
          <a:xfrm>
            <a:off x="4623902" y="2557326"/>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r>
              <a:rPr lang="en-US" altLang="zh-CN" sz="3000" dirty="0" smtClean="0">
                <a:solidFill>
                  <a:prstClr val="white"/>
                </a:solidFill>
              </a:rPr>
              <a:t>2</a:t>
            </a:r>
            <a:endParaRPr lang="zh-CN" altLang="en-US" sz="3000" dirty="0">
              <a:solidFill>
                <a:prstClr val="white"/>
              </a:solidFill>
            </a:endParaRPr>
          </a:p>
        </p:txBody>
      </p:sp>
      <p:sp>
        <p:nvSpPr>
          <p:cNvPr id="89" name="圆"/>
          <p:cNvSpPr/>
          <p:nvPr/>
        </p:nvSpPr>
        <p:spPr>
          <a:xfrm>
            <a:off x="4623902" y="3536623"/>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r>
              <a:rPr lang="en-US" altLang="zh-CN" sz="3000" dirty="0" smtClean="0">
                <a:solidFill>
                  <a:prstClr val="white"/>
                </a:solidFill>
              </a:rPr>
              <a:t>3</a:t>
            </a:r>
            <a:endParaRPr lang="zh-CN" altLang="en-US" sz="3000" dirty="0">
              <a:solidFill>
                <a:prstClr val="white"/>
              </a:solidFill>
            </a:endParaRPr>
          </a:p>
        </p:txBody>
      </p:sp>
      <p:sp>
        <p:nvSpPr>
          <p:cNvPr id="90" name="圆"/>
          <p:cNvSpPr/>
          <p:nvPr/>
        </p:nvSpPr>
        <p:spPr>
          <a:xfrm>
            <a:off x="4278367" y="4515920"/>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r>
              <a:rPr lang="en-US" altLang="zh-CN" sz="3000" dirty="0" smtClean="0">
                <a:solidFill>
                  <a:prstClr val="white"/>
                </a:solidFill>
              </a:rPr>
              <a:t>4</a:t>
            </a:r>
            <a:endParaRPr lang="zh-CN" altLang="en-US" sz="3000" dirty="0">
              <a:solidFill>
                <a:prstClr val="white"/>
              </a:solidFill>
            </a:endParaRPr>
          </a:p>
        </p:txBody>
      </p:sp>
      <p:sp>
        <p:nvSpPr>
          <p:cNvPr id="58" name="标题"/>
          <p:cNvSpPr txBox="1">
            <a:spLocks noChangeArrowheads="1"/>
          </p:cNvSpPr>
          <p:nvPr/>
        </p:nvSpPr>
        <p:spPr bwMode="auto">
          <a:xfrm>
            <a:off x="1697931" y="3366969"/>
            <a:ext cx="1659109" cy="497957"/>
          </a:xfrm>
          <a:prstGeom prst="rect">
            <a:avLst/>
          </a:prstGeom>
          <a:noFill/>
          <a:ln>
            <a:noFill/>
          </a:ln>
        </p:spPr>
        <p:txBody>
          <a:bodyPr wrap="none" lIns="0" rIns="0" anchor="ctr" anchorCtr="1">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defTabSz="914400" fontAlgn="auto">
              <a:lnSpc>
                <a:spcPct val="120000"/>
              </a:lnSpc>
              <a:spcBef>
                <a:spcPts val="0"/>
              </a:spcBef>
              <a:spcAft>
                <a:spcPts val="0"/>
              </a:spcAft>
              <a:defRPr/>
            </a:pPr>
            <a:r>
              <a:rPr lang="en-US" b="1" spc="600" dirty="0" smtClean="0">
                <a:solidFill>
                  <a:prstClr val="white"/>
                </a:solidFill>
                <a:latin typeface="微软雅黑"/>
                <a:ea typeface="微软雅黑"/>
              </a:rPr>
              <a:t>Agenda</a:t>
            </a:r>
            <a:endParaRPr lang="en-US" b="1" spc="600" dirty="0" smtClean="0">
              <a:solidFill>
                <a:prstClr val="white"/>
              </a:solidFill>
              <a:latin typeface="微软雅黑"/>
              <a:ea typeface="微软雅黑"/>
            </a:endParaRPr>
          </a:p>
        </p:txBody>
      </p: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1+#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Effect transition="in" filter="fade">
                                      <p:cBhvr>
                                        <p:cTn id="18" dur="500"/>
                                        <p:tgtEl>
                                          <p:spTgt spid="3"/>
                                        </p:tgtEl>
                                      </p:cBhvr>
                                    </p:animEffect>
                                  </p:childTnLst>
                                </p:cTn>
                              </p:par>
                            </p:childTnLst>
                          </p:cTn>
                        </p:par>
                        <p:par>
                          <p:cTn id="19" fill="hold">
                            <p:stCondLst>
                              <p:cond delay="1000"/>
                            </p:stCondLst>
                            <p:childTnLst>
                              <p:par>
                                <p:cTn id="20" presetID="31"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 calcmode="lin" valueType="num">
                                      <p:cBhvr>
                                        <p:cTn id="24" dur="500" fill="hold"/>
                                        <p:tgtEl>
                                          <p:spTgt spid="5"/>
                                        </p:tgtEl>
                                        <p:attrNameLst>
                                          <p:attrName>style.rotation</p:attrName>
                                        </p:attrNameLst>
                                      </p:cBhvr>
                                      <p:tavLst>
                                        <p:tav tm="0">
                                          <p:val>
                                            <p:fltVal val="90"/>
                                          </p:val>
                                        </p:tav>
                                        <p:tav tm="100000">
                                          <p:val>
                                            <p:fltVal val="0"/>
                                          </p:val>
                                        </p:tav>
                                      </p:tavLst>
                                    </p:anim>
                                    <p:animEffect transition="in" filter="fade">
                                      <p:cBhvr>
                                        <p:cTn id="25" dur="500"/>
                                        <p:tgtEl>
                                          <p:spTgt spid="5"/>
                                        </p:tgtEl>
                                      </p:cBhvr>
                                    </p:animEffect>
                                  </p:childTnLst>
                                </p:cTn>
                              </p:par>
                            </p:childTnLst>
                          </p:cTn>
                        </p:par>
                        <p:par>
                          <p:cTn id="26" fill="hold">
                            <p:stCondLst>
                              <p:cond delay="1500"/>
                            </p:stCondLst>
                            <p:childTnLst>
                              <p:par>
                                <p:cTn id="27" presetID="8" presetClass="emph" presetSubtype="0" repeatCount="indefinite" fill="hold" grpId="1" nodeType="afterEffect">
                                  <p:stCondLst>
                                    <p:cond delay="0"/>
                                  </p:stCondLst>
                                  <p:childTnLst>
                                    <p:animRot by="21600000">
                                      <p:cBhvr>
                                        <p:cTn id="28" dur="2000" fill="hold"/>
                                        <p:tgtEl>
                                          <p:spTgt spid="5"/>
                                        </p:tgtEl>
                                        <p:attrNameLst>
                                          <p:attrName>r</p:attrName>
                                        </p:attrNameLst>
                                      </p:cBhvr>
                                    </p:animRot>
                                  </p:childTnLst>
                                </p:cTn>
                              </p:par>
                              <p:par>
                                <p:cTn id="29" presetID="12" presetClass="entr" presetSubtype="4"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p:tgtEl>
                                          <p:spTgt spid="4"/>
                                        </p:tgtEl>
                                        <p:attrNameLst>
                                          <p:attrName>ppt_y</p:attrName>
                                        </p:attrNameLst>
                                      </p:cBhvr>
                                      <p:tavLst>
                                        <p:tav tm="0">
                                          <p:val>
                                            <p:strVal val="#ppt_y+#ppt_h*1.125000"/>
                                          </p:val>
                                        </p:tav>
                                        <p:tav tm="100000">
                                          <p:val>
                                            <p:strVal val="#ppt_y"/>
                                          </p:val>
                                        </p:tav>
                                      </p:tavLst>
                                    </p:anim>
                                    <p:animEffect transition="in" filter="wipe(up)">
                                      <p:cBhvr>
                                        <p:cTn id="32" dur="500"/>
                                        <p:tgtEl>
                                          <p:spTgt spid="4"/>
                                        </p:tgtEl>
                                      </p:cBhvr>
                                    </p:animEffect>
                                  </p:childTnLst>
                                </p:cTn>
                              </p:par>
                              <p:par>
                                <p:cTn id="33" presetID="16" presetClass="entr" presetSubtype="37" fill="hold" grpId="0" nodeType="withEffect">
                                  <p:stCondLst>
                                    <p:cond delay="500"/>
                                  </p:stCondLst>
                                  <p:childTnLst>
                                    <p:set>
                                      <p:cBhvr>
                                        <p:cTn id="34" dur="1" fill="hold">
                                          <p:stCondLst>
                                            <p:cond delay="0"/>
                                          </p:stCondLst>
                                        </p:cTn>
                                        <p:tgtEl>
                                          <p:spTgt spid="58"/>
                                        </p:tgtEl>
                                        <p:attrNameLst>
                                          <p:attrName>style.visibility</p:attrName>
                                        </p:attrNameLst>
                                      </p:cBhvr>
                                      <p:to>
                                        <p:strVal val="visible"/>
                                      </p:to>
                                    </p:set>
                                    <p:animEffect transition="in" filter="barn(outVertical)">
                                      <p:cBhvr>
                                        <p:cTn id="35" dur="500"/>
                                        <p:tgtEl>
                                          <p:spTgt spid="58"/>
                                        </p:tgtEl>
                                      </p:cBhvr>
                                    </p:animEffect>
                                  </p:childTnLst>
                                </p:cTn>
                              </p:par>
                              <p:par>
                                <p:cTn id="36" presetID="22" presetClass="entr" presetSubtype="1" fill="hold" grpId="0" nodeType="withEffect">
                                  <p:stCondLst>
                                    <p:cond delay="1500"/>
                                  </p:stCondLst>
                                  <p:childTnLst>
                                    <p:set>
                                      <p:cBhvr>
                                        <p:cTn id="37" dur="1" fill="hold">
                                          <p:stCondLst>
                                            <p:cond delay="0"/>
                                          </p:stCondLst>
                                        </p:cTn>
                                        <p:tgtEl>
                                          <p:spTgt spid="2"/>
                                        </p:tgtEl>
                                        <p:attrNameLst>
                                          <p:attrName>style.visibility</p:attrName>
                                        </p:attrNameLst>
                                      </p:cBhvr>
                                      <p:to>
                                        <p:strVal val="visible"/>
                                      </p:to>
                                    </p:set>
                                    <p:animEffect transition="in" filter="wipe(up)">
                                      <p:cBhvr>
                                        <p:cTn id="38" dur="500"/>
                                        <p:tgtEl>
                                          <p:spTgt spid="2"/>
                                        </p:tgtEl>
                                      </p:cBhvr>
                                    </p:animEffect>
                                  </p:childTnLst>
                                </p:cTn>
                              </p:par>
                            </p:childTnLst>
                          </p:cTn>
                        </p:par>
                        <p:par>
                          <p:cTn id="39" fill="hold">
                            <p:stCondLst>
                              <p:cond delay="3500"/>
                            </p:stCondLst>
                            <p:childTnLst>
                              <p:par>
                                <p:cTn id="40" presetID="9" presetClass="entr" presetSubtype="0" fill="hold" grpId="0" nodeType="afterEffect">
                                  <p:stCondLst>
                                    <p:cond delay="0"/>
                                  </p:stCondLst>
                                  <p:childTnLst>
                                    <p:set>
                                      <p:cBhvr>
                                        <p:cTn id="41" dur="1" fill="hold">
                                          <p:stCondLst>
                                            <p:cond delay="0"/>
                                          </p:stCondLst>
                                        </p:cTn>
                                        <p:tgtEl>
                                          <p:spTgt spid="87"/>
                                        </p:tgtEl>
                                        <p:attrNameLst>
                                          <p:attrName>style.visibility</p:attrName>
                                        </p:attrNameLst>
                                      </p:cBhvr>
                                      <p:to>
                                        <p:strVal val="visible"/>
                                      </p:to>
                                    </p:set>
                                    <p:animEffect transition="in" filter="dissolve">
                                      <p:cBhvr>
                                        <p:cTn id="42" dur="500"/>
                                        <p:tgtEl>
                                          <p:spTgt spid="87"/>
                                        </p:tgtEl>
                                      </p:cBhvr>
                                    </p:animEffect>
                                  </p:childTnLst>
                                </p:cTn>
                              </p:par>
                            </p:childTnLst>
                          </p:cTn>
                        </p:par>
                        <p:par>
                          <p:cTn id="43" fill="hold">
                            <p:stCondLst>
                              <p:cond delay="4000"/>
                            </p:stCondLst>
                            <p:childTnLst>
                              <p:par>
                                <p:cTn id="44" presetID="22" presetClass="entr" presetSubtype="8" fill="hold" nodeType="after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wipe(left)">
                                      <p:cBhvr>
                                        <p:cTn id="46" dur="500"/>
                                        <p:tgtEl>
                                          <p:spTgt spid="51"/>
                                        </p:tgtEl>
                                      </p:cBhvr>
                                    </p:animEffect>
                                  </p:childTnLst>
                                </p:cTn>
                              </p:par>
                            </p:childTnLst>
                          </p:cTn>
                        </p:par>
                        <p:par>
                          <p:cTn id="47" fill="hold">
                            <p:stCondLst>
                              <p:cond delay="4500"/>
                            </p:stCondLst>
                            <p:childTnLst>
                              <p:par>
                                <p:cTn id="48" presetID="9" presetClass="entr" presetSubtype="0" fill="hold" grpId="0" nodeType="afterEffect">
                                  <p:stCondLst>
                                    <p:cond delay="0"/>
                                  </p:stCondLst>
                                  <p:childTnLst>
                                    <p:set>
                                      <p:cBhvr>
                                        <p:cTn id="49" dur="1" fill="hold">
                                          <p:stCondLst>
                                            <p:cond delay="0"/>
                                          </p:stCondLst>
                                        </p:cTn>
                                        <p:tgtEl>
                                          <p:spTgt spid="88"/>
                                        </p:tgtEl>
                                        <p:attrNameLst>
                                          <p:attrName>style.visibility</p:attrName>
                                        </p:attrNameLst>
                                      </p:cBhvr>
                                      <p:to>
                                        <p:strVal val="visible"/>
                                      </p:to>
                                    </p:set>
                                    <p:animEffect transition="in" filter="dissolve">
                                      <p:cBhvr>
                                        <p:cTn id="50" dur="500"/>
                                        <p:tgtEl>
                                          <p:spTgt spid="88"/>
                                        </p:tgtEl>
                                      </p:cBhvr>
                                    </p:animEffect>
                                  </p:childTnLst>
                                </p:cTn>
                              </p:par>
                            </p:childTnLst>
                          </p:cTn>
                        </p:par>
                        <p:par>
                          <p:cTn id="51" fill="hold">
                            <p:stCondLst>
                              <p:cond delay="5000"/>
                            </p:stCondLst>
                            <p:childTnLst>
                              <p:par>
                                <p:cTn id="52" presetID="22" presetClass="entr" presetSubtype="8" fill="hold" nodeType="afterEffect">
                                  <p:stCondLst>
                                    <p:cond delay="0"/>
                                  </p:stCondLst>
                                  <p:childTnLst>
                                    <p:set>
                                      <p:cBhvr>
                                        <p:cTn id="53" dur="1" fill="hold">
                                          <p:stCondLst>
                                            <p:cond delay="0"/>
                                          </p:stCondLst>
                                        </p:cTn>
                                        <p:tgtEl>
                                          <p:spTgt spid="71"/>
                                        </p:tgtEl>
                                        <p:attrNameLst>
                                          <p:attrName>style.visibility</p:attrName>
                                        </p:attrNameLst>
                                      </p:cBhvr>
                                      <p:to>
                                        <p:strVal val="visible"/>
                                      </p:to>
                                    </p:set>
                                    <p:animEffect transition="in" filter="wipe(left)">
                                      <p:cBhvr>
                                        <p:cTn id="54" dur="500"/>
                                        <p:tgtEl>
                                          <p:spTgt spid="71"/>
                                        </p:tgtEl>
                                      </p:cBhvr>
                                    </p:animEffect>
                                  </p:childTnLst>
                                </p:cTn>
                              </p:par>
                            </p:childTnLst>
                          </p:cTn>
                        </p:par>
                        <p:par>
                          <p:cTn id="55" fill="hold">
                            <p:stCondLst>
                              <p:cond delay="5500"/>
                            </p:stCondLst>
                            <p:childTnLst>
                              <p:par>
                                <p:cTn id="56" presetID="9" presetClass="entr" presetSubtype="0" fill="hold" grpId="0" nodeType="afterEffect">
                                  <p:stCondLst>
                                    <p:cond delay="0"/>
                                  </p:stCondLst>
                                  <p:childTnLst>
                                    <p:set>
                                      <p:cBhvr>
                                        <p:cTn id="57" dur="1" fill="hold">
                                          <p:stCondLst>
                                            <p:cond delay="0"/>
                                          </p:stCondLst>
                                        </p:cTn>
                                        <p:tgtEl>
                                          <p:spTgt spid="89"/>
                                        </p:tgtEl>
                                        <p:attrNameLst>
                                          <p:attrName>style.visibility</p:attrName>
                                        </p:attrNameLst>
                                      </p:cBhvr>
                                      <p:to>
                                        <p:strVal val="visible"/>
                                      </p:to>
                                    </p:set>
                                    <p:animEffect transition="in" filter="dissolve">
                                      <p:cBhvr>
                                        <p:cTn id="58" dur="500"/>
                                        <p:tgtEl>
                                          <p:spTgt spid="89"/>
                                        </p:tgtEl>
                                      </p:cBhvr>
                                    </p:animEffect>
                                  </p:childTnLst>
                                </p:cTn>
                              </p:par>
                            </p:childTnLst>
                          </p:cTn>
                        </p:par>
                        <p:par>
                          <p:cTn id="59" fill="hold">
                            <p:stCondLst>
                              <p:cond delay="6000"/>
                            </p:stCondLst>
                            <p:childTnLst>
                              <p:par>
                                <p:cTn id="60" presetID="22" presetClass="entr" presetSubtype="8" fill="hold" nodeType="afterEffect">
                                  <p:stCondLst>
                                    <p:cond delay="0"/>
                                  </p:stCondLst>
                                  <p:childTnLst>
                                    <p:set>
                                      <p:cBhvr>
                                        <p:cTn id="61" dur="1" fill="hold">
                                          <p:stCondLst>
                                            <p:cond delay="0"/>
                                          </p:stCondLst>
                                        </p:cTn>
                                        <p:tgtEl>
                                          <p:spTgt spid="77"/>
                                        </p:tgtEl>
                                        <p:attrNameLst>
                                          <p:attrName>style.visibility</p:attrName>
                                        </p:attrNameLst>
                                      </p:cBhvr>
                                      <p:to>
                                        <p:strVal val="visible"/>
                                      </p:to>
                                    </p:set>
                                    <p:animEffect transition="in" filter="wipe(left)">
                                      <p:cBhvr>
                                        <p:cTn id="62" dur="500"/>
                                        <p:tgtEl>
                                          <p:spTgt spid="77"/>
                                        </p:tgtEl>
                                      </p:cBhvr>
                                    </p:animEffect>
                                  </p:childTnLst>
                                </p:cTn>
                              </p:par>
                            </p:childTnLst>
                          </p:cTn>
                        </p:par>
                        <p:par>
                          <p:cTn id="63" fill="hold">
                            <p:stCondLst>
                              <p:cond delay="6500"/>
                            </p:stCondLst>
                            <p:childTnLst>
                              <p:par>
                                <p:cTn id="64" presetID="9" presetClass="entr" presetSubtype="0" fill="hold" grpId="0" nodeType="afterEffect">
                                  <p:stCondLst>
                                    <p:cond delay="0"/>
                                  </p:stCondLst>
                                  <p:childTnLst>
                                    <p:set>
                                      <p:cBhvr>
                                        <p:cTn id="65" dur="1" fill="hold">
                                          <p:stCondLst>
                                            <p:cond delay="0"/>
                                          </p:stCondLst>
                                        </p:cTn>
                                        <p:tgtEl>
                                          <p:spTgt spid="90"/>
                                        </p:tgtEl>
                                        <p:attrNameLst>
                                          <p:attrName>style.visibility</p:attrName>
                                        </p:attrNameLst>
                                      </p:cBhvr>
                                      <p:to>
                                        <p:strVal val="visible"/>
                                      </p:to>
                                    </p:set>
                                    <p:animEffect transition="in" filter="dissolve">
                                      <p:cBhvr>
                                        <p:cTn id="66" dur="500"/>
                                        <p:tgtEl>
                                          <p:spTgt spid="90"/>
                                        </p:tgtEl>
                                      </p:cBhvr>
                                    </p:animEffect>
                                  </p:childTnLst>
                                </p:cTn>
                              </p:par>
                            </p:childTnLst>
                          </p:cTn>
                        </p:par>
                        <p:par>
                          <p:cTn id="67" fill="hold">
                            <p:stCondLst>
                              <p:cond delay="7000"/>
                            </p:stCondLst>
                            <p:childTnLst>
                              <p:par>
                                <p:cTn id="68" presetID="22" presetClass="entr" presetSubtype="8" fill="hold" nodeType="afterEffect">
                                  <p:stCondLst>
                                    <p:cond delay="0"/>
                                  </p:stCondLst>
                                  <p:childTnLst>
                                    <p:set>
                                      <p:cBhvr>
                                        <p:cTn id="69" dur="1" fill="hold">
                                          <p:stCondLst>
                                            <p:cond delay="0"/>
                                          </p:stCondLst>
                                        </p:cTn>
                                        <p:tgtEl>
                                          <p:spTgt spid="82"/>
                                        </p:tgtEl>
                                        <p:attrNameLst>
                                          <p:attrName>style.visibility</p:attrName>
                                        </p:attrNameLst>
                                      </p:cBhvr>
                                      <p:to>
                                        <p:strVal val="visible"/>
                                      </p:to>
                                    </p:set>
                                    <p:animEffect transition="in" filter="wipe(left)">
                                      <p:cBhvr>
                                        <p:cTn id="70"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20" grpId="0" animBg="1"/>
      <p:bldP spid="2" grpId="0" animBg="1"/>
      <p:bldP spid="3" grpId="0" animBg="1"/>
      <p:bldP spid="4" grpId="0" animBg="1"/>
      <p:bldP spid="5" grpId="0" animBg="1"/>
      <p:bldP spid="5" grpId="1" animBg="1"/>
      <p:bldP spid="87" grpId="0" animBg="1"/>
      <p:bldP spid="88" grpId="0" animBg="1"/>
      <p:bldP spid="89" grpId="0" animBg="1"/>
      <p:bldP spid="90" grpId="0" animBg="1"/>
      <p:bldP spid="5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图形"/>
          <p:cNvSpPr/>
          <p:nvPr/>
        </p:nvSpPr>
        <p:spPr>
          <a:xfrm>
            <a:off x="0" y="2158717"/>
            <a:ext cx="1494237" cy="2540567"/>
          </a:xfrm>
          <a:custGeom>
            <a:avLst/>
            <a:gdLst>
              <a:gd name="connsiteX0" fmla="*/ 0 w 1777902"/>
              <a:gd name="connsiteY0" fmla="*/ 0 h 2540567"/>
              <a:gd name="connsiteX1" fmla="*/ 1777901 w 1777902"/>
              <a:gd name="connsiteY1" fmla="*/ 0 h 2540567"/>
              <a:gd name="connsiteX2" fmla="*/ 1672613 w 1777902"/>
              <a:gd name="connsiteY2" fmla="*/ 63964 h 2540567"/>
              <a:gd name="connsiteX3" fmla="*/ 1031218 w 1777902"/>
              <a:gd name="connsiteY3" fmla="*/ 1270283 h 2540567"/>
              <a:gd name="connsiteX4" fmla="*/ 1672613 w 1777902"/>
              <a:gd name="connsiteY4" fmla="*/ 2476602 h 2540567"/>
              <a:gd name="connsiteX5" fmla="*/ 1777902 w 1777902"/>
              <a:gd name="connsiteY5" fmla="*/ 2540567 h 2540567"/>
              <a:gd name="connsiteX6" fmla="*/ 0 w 1777902"/>
              <a:gd name="connsiteY6" fmla="*/ 2540567 h 254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902" h="2540567">
                <a:moveTo>
                  <a:pt x="0" y="0"/>
                </a:moveTo>
                <a:lnTo>
                  <a:pt x="1777901" y="0"/>
                </a:lnTo>
                <a:lnTo>
                  <a:pt x="1672613" y="63964"/>
                </a:lnTo>
                <a:cubicBezTo>
                  <a:pt x="1285641" y="325397"/>
                  <a:pt x="1031218" y="768128"/>
                  <a:pt x="1031218" y="1270283"/>
                </a:cubicBezTo>
                <a:cubicBezTo>
                  <a:pt x="1031218" y="1772438"/>
                  <a:pt x="1285641" y="2215169"/>
                  <a:pt x="1672613" y="2476602"/>
                </a:cubicBezTo>
                <a:lnTo>
                  <a:pt x="1777902" y="2540567"/>
                </a:lnTo>
                <a:lnTo>
                  <a:pt x="0" y="25405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00" eaLnBrk="1" fontAlgn="auto" hangingPunct="1">
              <a:spcBef>
                <a:spcPts val="0"/>
              </a:spcBef>
              <a:spcAft>
                <a:spcPts val="0"/>
              </a:spcAft>
            </a:pPr>
            <a:endParaRPr lang="zh-CN" altLang="en-US" sz="1800">
              <a:solidFill>
                <a:prstClr val="white"/>
              </a:solidFill>
            </a:endParaRPr>
          </a:p>
        </p:txBody>
      </p:sp>
      <p:sp>
        <p:nvSpPr>
          <p:cNvPr id="20" name="矩形"/>
          <p:cNvSpPr/>
          <p:nvPr/>
        </p:nvSpPr>
        <p:spPr>
          <a:xfrm>
            <a:off x="10981041" y="2158718"/>
            <a:ext cx="1207946" cy="25405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2" name="弧形"/>
          <p:cNvSpPr/>
          <p:nvPr/>
        </p:nvSpPr>
        <p:spPr>
          <a:xfrm>
            <a:off x="-695394" y="549000"/>
            <a:ext cx="5760000" cy="5760000"/>
          </a:xfrm>
          <a:prstGeom prst="arc">
            <a:avLst>
              <a:gd name="adj1" fmla="val 17627964"/>
              <a:gd name="adj2" fmla="val 3987377"/>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1" fontAlgn="auto" hangingPunct="1">
              <a:spcBef>
                <a:spcPts val="0"/>
              </a:spcBef>
              <a:spcAft>
                <a:spcPts val="0"/>
              </a:spcAft>
            </a:pPr>
            <a:endParaRPr lang="zh-CN" altLang="en-US" sz="1800">
              <a:solidFill>
                <a:prstClr val="black"/>
              </a:solidFill>
            </a:endParaRPr>
          </a:p>
        </p:txBody>
      </p:sp>
      <p:sp>
        <p:nvSpPr>
          <p:cNvPr id="3" name="圆"/>
          <p:cNvSpPr/>
          <p:nvPr/>
        </p:nvSpPr>
        <p:spPr>
          <a:xfrm>
            <a:off x="1072712" y="1975451"/>
            <a:ext cx="2909542" cy="2909542"/>
          </a:xfrm>
          <a:prstGeom prst="ellipse">
            <a:avLst/>
          </a:prstGeom>
          <a:solidFill>
            <a:schemeClr val="accent2"/>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2000" b="1" dirty="0">
              <a:solidFill>
                <a:srgbClr val="C71C1C"/>
              </a:solidFill>
            </a:endParaRPr>
          </a:p>
        </p:txBody>
      </p:sp>
      <p:sp>
        <p:nvSpPr>
          <p:cNvPr id="4" name="图标"/>
          <p:cNvSpPr>
            <a:spLocks noEditPoints="1"/>
          </p:cNvSpPr>
          <p:nvPr/>
        </p:nvSpPr>
        <p:spPr bwMode="auto">
          <a:xfrm>
            <a:off x="2156098" y="2197580"/>
            <a:ext cx="742771" cy="1015247"/>
          </a:xfrm>
          <a:custGeom>
            <a:avLst/>
            <a:gdLst>
              <a:gd name="T0" fmla="*/ 58 w 443"/>
              <a:gd name="T1" fmla="*/ 98 h 605"/>
              <a:gd name="T2" fmla="*/ 49 w 443"/>
              <a:gd name="T3" fmla="*/ 605 h 605"/>
              <a:gd name="T4" fmla="*/ 443 w 443"/>
              <a:gd name="T5" fmla="*/ 149 h 605"/>
              <a:gd name="T6" fmla="*/ 410 w 443"/>
              <a:gd name="T7" fmla="*/ 159 h 605"/>
              <a:gd name="T8" fmla="*/ 51 w 443"/>
              <a:gd name="T9" fmla="*/ 570 h 605"/>
              <a:gd name="T10" fmla="*/ 192 w 443"/>
              <a:gd name="T11" fmla="*/ 64 h 605"/>
              <a:gd name="T12" fmla="*/ 252 w 443"/>
              <a:gd name="T13" fmla="*/ 64 h 605"/>
              <a:gd name="T14" fmla="*/ 221 w 443"/>
              <a:gd name="T15" fmla="*/ 96 h 605"/>
              <a:gd name="T16" fmla="*/ 155 w 443"/>
              <a:gd name="T17" fmla="*/ 66 h 605"/>
              <a:gd name="T18" fmla="*/ 81 w 443"/>
              <a:gd name="T19" fmla="*/ 153 h 605"/>
              <a:gd name="T20" fmla="*/ 362 w 443"/>
              <a:gd name="T21" fmla="*/ 153 h 605"/>
              <a:gd name="T22" fmla="*/ 288 w 443"/>
              <a:gd name="T23" fmla="*/ 66 h 605"/>
              <a:gd name="T24" fmla="*/ 155 w 443"/>
              <a:gd name="T25" fmla="*/ 66 h 605"/>
              <a:gd name="T26" fmla="*/ 156 w 443"/>
              <a:gd name="T27" fmla="*/ 459 h 605"/>
              <a:gd name="T28" fmla="*/ 107 w 443"/>
              <a:gd name="T29" fmla="*/ 473 h 605"/>
              <a:gd name="T30" fmla="*/ 97 w 443"/>
              <a:gd name="T31" fmla="*/ 484 h 605"/>
              <a:gd name="T32" fmla="*/ 156 w 443"/>
              <a:gd name="T33" fmla="*/ 489 h 605"/>
              <a:gd name="T34" fmla="*/ 94 w 443"/>
              <a:gd name="T35" fmla="*/ 519 h 605"/>
              <a:gd name="T36" fmla="*/ 172 w 443"/>
              <a:gd name="T37" fmla="*/ 481 h 605"/>
              <a:gd name="T38" fmla="*/ 172 w 443"/>
              <a:gd name="T39" fmla="*/ 456 h 605"/>
              <a:gd name="T40" fmla="*/ 78 w 443"/>
              <a:gd name="T41" fmla="*/ 461 h 605"/>
              <a:gd name="T42" fmla="*/ 152 w 443"/>
              <a:gd name="T43" fmla="*/ 539 h 605"/>
              <a:gd name="T44" fmla="*/ 152 w 443"/>
              <a:gd name="T45" fmla="*/ 237 h 605"/>
              <a:gd name="T46" fmla="*/ 107 w 443"/>
              <a:gd name="T47" fmla="*/ 251 h 605"/>
              <a:gd name="T48" fmla="*/ 123 w 443"/>
              <a:gd name="T49" fmla="*/ 291 h 605"/>
              <a:gd name="T50" fmla="*/ 94 w 443"/>
              <a:gd name="T51" fmla="*/ 302 h 605"/>
              <a:gd name="T52" fmla="*/ 152 w 443"/>
              <a:gd name="T53" fmla="*/ 222 h 605"/>
              <a:gd name="T54" fmla="*/ 78 w 443"/>
              <a:gd name="T55" fmla="*/ 300 h 605"/>
              <a:gd name="T56" fmla="*/ 171 w 443"/>
              <a:gd name="T57" fmla="*/ 255 h 605"/>
              <a:gd name="T58" fmla="*/ 170 w 443"/>
              <a:gd name="T59" fmla="*/ 234 h 605"/>
              <a:gd name="T60" fmla="*/ 156 w 443"/>
              <a:gd name="T61" fmla="*/ 357 h 605"/>
              <a:gd name="T62" fmla="*/ 97 w 443"/>
              <a:gd name="T63" fmla="*/ 372 h 605"/>
              <a:gd name="T64" fmla="*/ 156 w 443"/>
              <a:gd name="T65" fmla="*/ 412 h 605"/>
              <a:gd name="T66" fmla="*/ 171 w 443"/>
              <a:gd name="T67" fmla="*/ 345 h 605"/>
              <a:gd name="T68" fmla="*/ 78 w 443"/>
              <a:gd name="T69" fmla="*/ 349 h 605"/>
              <a:gd name="T70" fmla="*/ 156 w 443"/>
              <a:gd name="T71" fmla="*/ 427 h 605"/>
              <a:gd name="T72" fmla="*/ 205 w 443"/>
              <a:gd name="T73" fmla="*/ 330 h 605"/>
              <a:gd name="T74" fmla="*/ 232 w 443"/>
              <a:gd name="T75" fmla="*/ 513 h 605"/>
              <a:gd name="T76" fmla="*/ 356 w 443"/>
              <a:gd name="T77" fmla="*/ 475 h 605"/>
              <a:gd name="T78" fmla="*/ 227 w 443"/>
              <a:gd name="T79" fmla="*/ 508 h 605"/>
              <a:gd name="T80" fmla="*/ 356 w 443"/>
              <a:gd name="T81" fmla="*/ 360 h 605"/>
              <a:gd name="T82" fmla="*/ 227 w 443"/>
              <a:gd name="T83" fmla="*/ 291 h 605"/>
              <a:gd name="T84" fmla="*/ 227 w 443"/>
              <a:gd name="T85" fmla="*/ 25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43" h="605">
                <a:moveTo>
                  <a:pt x="34" y="159"/>
                </a:moveTo>
                <a:cubicBezTo>
                  <a:pt x="34" y="142"/>
                  <a:pt x="42" y="134"/>
                  <a:pt x="58" y="133"/>
                </a:cubicBezTo>
                <a:lnTo>
                  <a:pt x="58" y="98"/>
                </a:lnTo>
                <a:cubicBezTo>
                  <a:pt x="27" y="99"/>
                  <a:pt x="0" y="118"/>
                  <a:pt x="0" y="149"/>
                </a:cubicBezTo>
                <a:lnTo>
                  <a:pt x="0" y="556"/>
                </a:lnTo>
                <a:cubicBezTo>
                  <a:pt x="0" y="581"/>
                  <a:pt x="24" y="605"/>
                  <a:pt x="49" y="605"/>
                </a:cubicBezTo>
                <a:lnTo>
                  <a:pt x="394" y="605"/>
                </a:lnTo>
                <a:cubicBezTo>
                  <a:pt x="419" y="605"/>
                  <a:pt x="443" y="581"/>
                  <a:pt x="443" y="556"/>
                </a:cubicBezTo>
                <a:lnTo>
                  <a:pt x="443" y="149"/>
                </a:lnTo>
                <a:cubicBezTo>
                  <a:pt x="443" y="118"/>
                  <a:pt x="416" y="99"/>
                  <a:pt x="385" y="98"/>
                </a:cubicBezTo>
                <a:lnTo>
                  <a:pt x="385" y="133"/>
                </a:lnTo>
                <a:cubicBezTo>
                  <a:pt x="402" y="134"/>
                  <a:pt x="410" y="142"/>
                  <a:pt x="410" y="159"/>
                </a:cubicBezTo>
                <a:lnTo>
                  <a:pt x="410" y="545"/>
                </a:lnTo>
                <a:cubicBezTo>
                  <a:pt x="410" y="557"/>
                  <a:pt x="404" y="570"/>
                  <a:pt x="393" y="570"/>
                </a:cubicBezTo>
                <a:lnTo>
                  <a:pt x="51" y="570"/>
                </a:lnTo>
                <a:cubicBezTo>
                  <a:pt x="37" y="570"/>
                  <a:pt x="34" y="556"/>
                  <a:pt x="34" y="542"/>
                </a:cubicBezTo>
                <a:lnTo>
                  <a:pt x="34" y="159"/>
                </a:lnTo>
                <a:close/>
                <a:moveTo>
                  <a:pt x="192" y="64"/>
                </a:moveTo>
                <a:cubicBezTo>
                  <a:pt x="192" y="50"/>
                  <a:pt x="205" y="37"/>
                  <a:pt x="219" y="37"/>
                </a:cubicBezTo>
                <a:lnTo>
                  <a:pt x="224" y="37"/>
                </a:lnTo>
                <a:cubicBezTo>
                  <a:pt x="238" y="37"/>
                  <a:pt x="252" y="50"/>
                  <a:pt x="252" y="64"/>
                </a:cubicBezTo>
                <a:lnTo>
                  <a:pt x="252" y="67"/>
                </a:lnTo>
                <a:cubicBezTo>
                  <a:pt x="252" y="83"/>
                  <a:pt x="238" y="96"/>
                  <a:pt x="222" y="96"/>
                </a:cubicBezTo>
                <a:lnTo>
                  <a:pt x="221" y="96"/>
                </a:lnTo>
                <a:cubicBezTo>
                  <a:pt x="205" y="96"/>
                  <a:pt x="192" y="83"/>
                  <a:pt x="192" y="67"/>
                </a:cubicBezTo>
                <a:lnTo>
                  <a:pt x="192" y="64"/>
                </a:lnTo>
                <a:close/>
                <a:moveTo>
                  <a:pt x="155" y="66"/>
                </a:moveTo>
                <a:lnTo>
                  <a:pt x="106" y="66"/>
                </a:lnTo>
                <a:cubicBezTo>
                  <a:pt x="89" y="66"/>
                  <a:pt x="81" y="74"/>
                  <a:pt x="81" y="90"/>
                </a:cubicBezTo>
                <a:lnTo>
                  <a:pt x="81" y="153"/>
                </a:lnTo>
                <a:cubicBezTo>
                  <a:pt x="81" y="164"/>
                  <a:pt x="88" y="175"/>
                  <a:pt x="98" y="175"/>
                </a:cubicBezTo>
                <a:lnTo>
                  <a:pt x="345" y="175"/>
                </a:lnTo>
                <a:cubicBezTo>
                  <a:pt x="355" y="175"/>
                  <a:pt x="362" y="164"/>
                  <a:pt x="362" y="153"/>
                </a:cubicBezTo>
                <a:lnTo>
                  <a:pt x="362" y="90"/>
                </a:lnTo>
                <a:cubicBezTo>
                  <a:pt x="362" y="74"/>
                  <a:pt x="354" y="66"/>
                  <a:pt x="337" y="66"/>
                </a:cubicBezTo>
                <a:lnTo>
                  <a:pt x="288" y="66"/>
                </a:lnTo>
                <a:cubicBezTo>
                  <a:pt x="288" y="32"/>
                  <a:pt x="260" y="0"/>
                  <a:pt x="227" y="0"/>
                </a:cubicBezTo>
                <a:lnTo>
                  <a:pt x="216" y="0"/>
                </a:lnTo>
                <a:cubicBezTo>
                  <a:pt x="184" y="0"/>
                  <a:pt x="155" y="32"/>
                  <a:pt x="155" y="66"/>
                </a:cubicBezTo>
                <a:close/>
                <a:moveTo>
                  <a:pt x="94" y="464"/>
                </a:moveTo>
                <a:cubicBezTo>
                  <a:pt x="94" y="460"/>
                  <a:pt x="95" y="459"/>
                  <a:pt x="98" y="459"/>
                </a:cubicBezTo>
                <a:lnTo>
                  <a:pt x="156" y="459"/>
                </a:lnTo>
                <a:lnTo>
                  <a:pt x="156" y="464"/>
                </a:lnTo>
                <a:cubicBezTo>
                  <a:pt x="156" y="469"/>
                  <a:pt x="132" y="483"/>
                  <a:pt x="127" y="485"/>
                </a:cubicBezTo>
                <a:cubicBezTo>
                  <a:pt x="123" y="482"/>
                  <a:pt x="114" y="473"/>
                  <a:pt x="107" y="473"/>
                </a:cubicBezTo>
                <a:lnTo>
                  <a:pt x="106" y="473"/>
                </a:lnTo>
                <a:cubicBezTo>
                  <a:pt x="102" y="473"/>
                  <a:pt x="97" y="479"/>
                  <a:pt x="97" y="482"/>
                </a:cubicBezTo>
                <a:lnTo>
                  <a:pt x="97" y="484"/>
                </a:lnTo>
                <a:cubicBezTo>
                  <a:pt x="97" y="488"/>
                  <a:pt x="118" y="511"/>
                  <a:pt x="123" y="511"/>
                </a:cubicBezTo>
                <a:lnTo>
                  <a:pt x="124" y="511"/>
                </a:lnTo>
                <a:cubicBezTo>
                  <a:pt x="128" y="511"/>
                  <a:pt x="152" y="492"/>
                  <a:pt x="156" y="489"/>
                </a:cubicBezTo>
                <a:cubicBezTo>
                  <a:pt x="156" y="497"/>
                  <a:pt x="160" y="524"/>
                  <a:pt x="152" y="524"/>
                </a:cubicBezTo>
                <a:lnTo>
                  <a:pt x="98" y="524"/>
                </a:lnTo>
                <a:cubicBezTo>
                  <a:pt x="95" y="524"/>
                  <a:pt x="94" y="523"/>
                  <a:pt x="94" y="519"/>
                </a:cubicBezTo>
                <a:lnTo>
                  <a:pt x="94" y="464"/>
                </a:lnTo>
                <a:close/>
                <a:moveTo>
                  <a:pt x="152" y="539"/>
                </a:moveTo>
                <a:cubicBezTo>
                  <a:pt x="181" y="539"/>
                  <a:pt x="170" y="508"/>
                  <a:pt x="172" y="481"/>
                </a:cubicBezTo>
                <a:cubicBezTo>
                  <a:pt x="173" y="467"/>
                  <a:pt x="207" y="455"/>
                  <a:pt x="210" y="443"/>
                </a:cubicBezTo>
                <a:lnTo>
                  <a:pt x="206" y="443"/>
                </a:lnTo>
                <a:cubicBezTo>
                  <a:pt x="195" y="443"/>
                  <a:pt x="179" y="452"/>
                  <a:pt x="172" y="456"/>
                </a:cubicBezTo>
                <a:cubicBezTo>
                  <a:pt x="168" y="451"/>
                  <a:pt x="164" y="444"/>
                  <a:pt x="155" y="444"/>
                </a:cubicBezTo>
                <a:lnTo>
                  <a:pt x="95" y="444"/>
                </a:lnTo>
                <a:cubicBezTo>
                  <a:pt x="86" y="444"/>
                  <a:pt x="78" y="452"/>
                  <a:pt x="78" y="461"/>
                </a:cubicBezTo>
                <a:lnTo>
                  <a:pt x="78" y="522"/>
                </a:lnTo>
                <a:cubicBezTo>
                  <a:pt x="78" y="533"/>
                  <a:pt x="87" y="539"/>
                  <a:pt x="98" y="539"/>
                </a:cubicBezTo>
                <a:lnTo>
                  <a:pt x="152" y="539"/>
                </a:lnTo>
                <a:close/>
                <a:moveTo>
                  <a:pt x="94" y="242"/>
                </a:moveTo>
                <a:cubicBezTo>
                  <a:pt x="94" y="238"/>
                  <a:pt x="95" y="237"/>
                  <a:pt x="98" y="237"/>
                </a:cubicBezTo>
                <a:lnTo>
                  <a:pt x="152" y="237"/>
                </a:lnTo>
                <a:cubicBezTo>
                  <a:pt x="155" y="237"/>
                  <a:pt x="156" y="238"/>
                  <a:pt x="156" y="242"/>
                </a:cubicBezTo>
                <a:cubicBezTo>
                  <a:pt x="156" y="246"/>
                  <a:pt x="130" y="263"/>
                  <a:pt x="127" y="263"/>
                </a:cubicBezTo>
                <a:cubicBezTo>
                  <a:pt x="124" y="263"/>
                  <a:pt x="116" y="251"/>
                  <a:pt x="107" y="251"/>
                </a:cubicBezTo>
                <a:cubicBezTo>
                  <a:pt x="103" y="251"/>
                  <a:pt x="97" y="256"/>
                  <a:pt x="97" y="260"/>
                </a:cubicBezTo>
                <a:lnTo>
                  <a:pt x="97" y="262"/>
                </a:lnTo>
                <a:cubicBezTo>
                  <a:pt x="97" y="268"/>
                  <a:pt x="118" y="288"/>
                  <a:pt x="123" y="291"/>
                </a:cubicBezTo>
                <a:lnTo>
                  <a:pt x="156" y="266"/>
                </a:lnTo>
                <a:lnTo>
                  <a:pt x="156" y="302"/>
                </a:lnTo>
                <a:lnTo>
                  <a:pt x="94" y="302"/>
                </a:lnTo>
                <a:lnTo>
                  <a:pt x="94" y="242"/>
                </a:lnTo>
                <a:close/>
                <a:moveTo>
                  <a:pt x="170" y="234"/>
                </a:moveTo>
                <a:cubicBezTo>
                  <a:pt x="168" y="226"/>
                  <a:pt x="162" y="222"/>
                  <a:pt x="152" y="222"/>
                </a:cubicBezTo>
                <a:lnTo>
                  <a:pt x="98" y="222"/>
                </a:lnTo>
                <a:cubicBezTo>
                  <a:pt x="87" y="222"/>
                  <a:pt x="78" y="229"/>
                  <a:pt x="78" y="239"/>
                </a:cubicBezTo>
                <a:lnTo>
                  <a:pt x="78" y="300"/>
                </a:lnTo>
                <a:cubicBezTo>
                  <a:pt x="78" y="309"/>
                  <a:pt x="86" y="317"/>
                  <a:pt x="95" y="317"/>
                </a:cubicBezTo>
                <a:lnTo>
                  <a:pt x="155" y="317"/>
                </a:lnTo>
                <a:cubicBezTo>
                  <a:pt x="179" y="317"/>
                  <a:pt x="172" y="279"/>
                  <a:pt x="171" y="255"/>
                </a:cubicBezTo>
                <a:lnTo>
                  <a:pt x="210" y="222"/>
                </a:lnTo>
                <a:cubicBezTo>
                  <a:pt x="210" y="222"/>
                  <a:pt x="207" y="221"/>
                  <a:pt x="207" y="221"/>
                </a:cubicBezTo>
                <a:cubicBezTo>
                  <a:pt x="192" y="221"/>
                  <a:pt x="180" y="234"/>
                  <a:pt x="170" y="234"/>
                </a:cubicBezTo>
                <a:close/>
                <a:moveTo>
                  <a:pt x="94" y="349"/>
                </a:moveTo>
                <a:lnTo>
                  <a:pt x="156" y="349"/>
                </a:lnTo>
                <a:lnTo>
                  <a:pt x="156" y="357"/>
                </a:lnTo>
                <a:lnTo>
                  <a:pt x="127" y="375"/>
                </a:lnTo>
                <a:lnTo>
                  <a:pt x="108" y="361"/>
                </a:lnTo>
                <a:cubicBezTo>
                  <a:pt x="103" y="364"/>
                  <a:pt x="97" y="365"/>
                  <a:pt x="97" y="372"/>
                </a:cubicBezTo>
                <a:cubicBezTo>
                  <a:pt x="97" y="377"/>
                  <a:pt x="118" y="401"/>
                  <a:pt x="123" y="401"/>
                </a:cubicBezTo>
                <a:cubicBezTo>
                  <a:pt x="130" y="401"/>
                  <a:pt x="148" y="380"/>
                  <a:pt x="156" y="378"/>
                </a:cubicBezTo>
                <a:lnTo>
                  <a:pt x="156" y="412"/>
                </a:lnTo>
                <a:lnTo>
                  <a:pt x="94" y="412"/>
                </a:lnTo>
                <a:lnTo>
                  <a:pt x="94" y="349"/>
                </a:lnTo>
                <a:close/>
                <a:moveTo>
                  <a:pt x="171" y="345"/>
                </a:moveTo>
                <a:cubicBezTo>
                  <a:pt x="169" y="340"/>
                  <a:pt x="165" y="334"/>
                  <a:pt x="156" y="334"/>
                </a:cubicBezTo>
                <a:lnTo>
                  <a:pt x="94" y="334"/>
                </a:lnTo>
                <a:cubicBezTo>
                  <a:pt x="86" y="334"/>
                  <a:pt x="78" y="341"/>
                  <a:pt x="78" y="349"/>
                </a:cubicBezTo>
                <a:lnTo>
                  <a:pt x="78" y="412"/>
                </a:lnTo>
                <a:cubicBezTo>
                  <a:pt x="78" y="420"/>
                  <a:pt x="86" y="427"/>
                  <a:pt x="94" y="427"/>
                </a:cubicBezTo>
                <a:lnTo>
                  <a:pt x="156" y="427"/>
                </a:lnTo>
                <a:cubicBezTo>
                  <a:pt x="179" y="427"/>
                  <a:pt x="172" y="388"/>
                  <a:pt x="171" y="365"/>
                </a:cubicBezTo>
                <a:lnTo>
                  <a:pt x="210" y="333"/>
                </a:lnTo>
                <a:lnTo>
                  <a:pt x="205" y="330"/>
                </a:lnTo>
                <a:lnTo>
                  <a:pt x="171" y="345"/>
                </a:lnTo>
                <a:close/>
                <a:moveTo>
                  <a:pt x="227" y="508"/>
                </a:moveTo>
                <a:cubicBezTo>
                  <a:pt x="227" y="512"/>
                  <a:pt x="228" y="513"/>
                  <a:pt x="232" y="513"/>
                </a:cubicBezTo>
                <a:lnTo>
                  <a:pt x="351" y="513"/>
                </a:lnTo>
                <a:cubicBezTo>
                  <a:pt x="355" y="513"/>
                  <a:pt x="356" y="512"/>
                  <a:pt x="356" y="508"/>
                </a:cubicBezTo>
                <a:lnTo>
                  <a:pt x="356" y="475"/>
                </a:lnTo>
                <a:cubicBezTo>
                  <a:pt x="356" y="471"/>
                  <a:pt x="355" y="470"/>
                  <a:pt x="351" y="470"/>
                </a:cubicBezTo>
                <a:lnTo>
                  <a:pt x="227" y="470"/>
                </a:lnTo>
                <a:lnTo>
                  <a:pt x="227" y="508"/>
                </a:lnTo>
                <a:close/>
                <a:moveTo>
                  <a:pt x="227" y="401"/>
                </a:moveTo>
                <a:lnTo>
                  <a:pt x="356" y="401"/>
                </a:lnTo>
                <a:lnTo>
                  <a:pt x="356" y="360"/>
                </a:lnTo>
                <a:lnTo>
                  <a:pt x="227" y="360"/>
                </a:lnTo>
                <a:lnTo>
                  <a:pt x="227" y="401"/>
                </a:lnTo>
                <a:close/>
                <a:moveTo>
                  <a:pt x="227" y="291"/>
                </a:moveTo>
                <a:lnTo>
                  <a:pt x="321" y="291"/>
                </a:lnTo>
                <a:lnTo>
                  <a:pt x="321" y="250"/>
                </a:lnTo>
                <a:lnTo>
                  <a:pt x="227" y="250"/>
                </a:lnTo>
                <a:lnTo>
                  <a:pt x="227" y="291"/>
                </a:lnTo>
                <a:close/>
              </a:path>
            </a:pathLst>
          </a:custGeom>
          <a:solidFill>
            <a:schemeClr val="bg1"/>
          </a:solidFill>
          <a:ln>
            <a:noFill/>
          </a:ln>
        </p:spPr>
        <p:txBody>
          <a:bodyPr vert="horz" wrap="square" lIns="91400" tIns="45699" rIns="91400" bIns="45699" numCol="1" anchor="t" anchorCtr="0" compatLnSpc="1"/>
          <a:lstStyle/>
          <a:p>
            <a:pPr algn="ctr" defTabSz="914400" eaLnBrk="1" hangingPunct="1"/>
            <a:endParaRPr lang="zh-CN" altLang="en-US" b="1" dirty="0">
              <a:solidFill>
                <a:prstClr val="black"/>
              </a:solidFill>
              <a:latin typeface="微软雅黑"/>
              <a:ea typeface="微软雅黑"/>
            </a:endParaRPr>
          </a:p>
        </p:txBody>
      </p:sp>
      <p:sp>
        <p:nvSpPr>
          <p:cNvPr id="5" name="圆环"/>
          <p:cNvSpPr>
            <a:spLocks noChangeArrowheads="1"/>
          </p:cNvSpPr>
          <p:nvPr/>
        </p:nvSpPr>
        <p:spPr bwMode="auto">
          <a:xfrm>
            <a:off x="1236883" y="2139046"/>
            <a:ext cx="2581200" cy="2582352"/>
          </a:xfrm>
          <a:prstGeom prst="ellipse">
            <a:avLst/>
          </a:prstGeom>
          <a:noFill/>
          <a:ln>
            <a:solidFill>
              <a:srgbClr val="F8F8F8"/>
            </a:solidFill>
            <a:prstDash val="dash"/>
          </a:ln>
        </p:spPr>
        <p:txBody>
          <a:bodyPr vert="horz" wrap="square" lIns="91404" tIns="45702" rIns="91404" bIns="45702" numCol="1" anchor="t" anchorCtr="0" compatLnSpc="1"/>
          <a:lstStyle/>
          <a:p>
            <a:pPr defTabSz="914400" eaLnBrk="1" hangingPunct="1">
              <a:buFont typeface="Arial" panose="020B0604020202020204" pitchFamily="34" charset="0"/>
              <a:buNone/>
            </a:pPr>
            <a:endParaRPr lang="zh-CN" altLang="en-US" sz="1800" dirty="0">
              <a:solidFill>
                <a:srgbClr val="C4261D"/>
              </a:solidFill>
              <a:latin typeface="微软雅黑"/>
              <a:ea typeface="微软雅黑"/>
            </a:endParaRPr>
          </a:p>
        </p:txBody>
      </p:sp>
      <p:grpSp>
        <p:nvGrpSpPr>
          <p:cNvPr id="51" name="组合 1"/>
          <p:cNvGrpSpPr/>
          <p:nvPr/>
        </p:nvGrpSpPr>
        <p:grpSpPr>
          <a:xfrm>
            <a:off x="4278367" y="1690406"/>
            <a:ext cx="5040000" cy="560522"/>
            <a:chOff x="4278367" y="1584390"/>
            <a:chExt cx="5040000" cy="560522"/>
          </a:xfrm>
        </p:grpSpPr>
        <p:sp>
          <p:nvSpPr>
            <p:cNvPr id="52" name="圆角矩形"/>
            <p:cNvSpPr/>
            <p:nvPr/>
          </p:nvSpPr>
          <p:spPr>
            <a:xfrm>
              <a:off x="4278367" y="1584390"/>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61" name="圆"/>
            <p:cNvSpPr/>
            <p:nvPr/>
          </p:nvSpPr>
          <p:spPr>
            <a:xfrm>
              <a:off x="8880016" y="1735246"/>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69" name="等腰三角形"/>
            <p:cNvSpPr/>
            <p:nvPr/>
          </p:nvSpPr>
          <p:spPr>
            <a:xfrm rot="5400000">
              <a:off x="8944688" y="1795007"/>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70" name="文字"/>
            <p:cNvSpPr/>
            <p:nvPr/>
          </p:nvSpPr>
          <p:spPr>
            <a:xfrm>
              <a:off x="5313155" y="1641513"/>
              <a:ext cx="2311851" cy="446276"/>
            </a:xfrm>
            <a:prstGeom prst="rect">
              <a:avLst/>
            </a:prstGeom>
          </p:spPr>
          <p:txBody>
            <a:bodyPr wrap="none">
              <a:spAutoFit/>
            </a:bodyPr>
            <a:lstStyle/>
            <a:p>
              <a:pPr defTabSz="914400" eaLnBrk="1" fontAlgn="auto" hangingPunct="1">
                <a:spcBef>
                  <a:spcPts val="0"/>
                </a:spcBef>
                <a:spcAft>
                  <a:spcPts val="0"/>
                </a:spcAft>
              </a:pPr>
              <a:r>
                <a:rPr lang="es-ES" altLang="zh-CN" sz="2300" spc="250" dirty="0" smtClean="0">
                  <a:solidFill>
                    <a:prstClr val="white"/>
                  </a:solidFill>
                  <a:latin typeface="微软雅黑"/>
                  <a:ea typeface="微软雅黑"/>
                </a:rPr>
                <a:t>Justificación</a:t>
              </a:r>
              <a:endParaRPr lang="zh-CN" altLang="en-US" sz="2300" spc="250" dirty="0">
                <a:solidFill>
                  <a:prstClr val="white"/>
                </a:solidFill>
                <a:latin typeface="微软雅黑"/>
                <a:ea typeface="微软雅黑"/>
              </a:endParaRPr>
            </a:p>
          </p:txBody>
        </p:sp>
      </p:grpSp>
      <p:grpSp>
        <p:nvGrpSpPr>
          <p:cNvPr id="71" name="组合 2"/>
          <p:cNvGrpSpPr/>
          <p:nvPr/>
        </p:nvGrpSpPr>
        <p:grpSpPr>
          <a:xfrm>
            <a:off x="4623902" y="2669703"/>
            <a:ext cx="5040000" cy="560522"/>
            <a:chOff x="4623902" y="2563687"/>
            <a:chExt cx="5040000" cy="560522"/>
          </a:xfrm>
        </p:grpSpPr>
        <p:sp>
          <p:nvSpPr>
            <p:cNvPr id="72" name="圆角矩形"/>
            <p:cNvSpPr/>
            <p:nvPr/>
          </p:nvSpPr>
          <p:spPr>
            <a:xfrm>
              <a:off x="4623902" y="2563687"/>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73" name="圆"/>
            <p:cNvSpPr/>
            <p:nvPr/>
          </p:nvSpPr>
          <p:spPr>
            <a:xfrm>
              <a:off x="9225551" y="2714543"/>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74" name="等腰三角形"/>
            <p:cNvSpPr/>
            <p:nvPr/>
          </p:nvSpPr>
          <p:spPr>
            <a:xfrm rot="5400000">
              <a:off x="9290223" y="2774304"/>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grpSp>
      <p:grpSp>
        <p:nvGrpSpPr>
          <p:cNvPr id="77" name="组合 3"/>
          <p:cNvGrpSpPr/>
          <p:nvPr/>
        </p:nvGrpSpPr>
        <p:grpSpPr>
          <a:xfrm>
            <a:off x="4623902" y="3649000"/>
            <a:ext cx="5040000" cy="560522"/>
            <a:chOff x="4623902" y="3542984"/>
            <a:chExt cx="5040000" cy="560522"/>
          </a:xfrm>
        </p:grpSpPr>
        <p:sp>
          <p:nvSpPr>
            <p:cNvPr id="78" name="圆角矩形"/>
            <p:cNvSpPr/>
            <p:nvPr/>
          </p:nvSpPr>
          <p:spPr>
            <a:xfrm>
              <a:off x="4623902" y="3542984"/>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79" name="圆"/>
            <p:cNvSpPr/>
            <p:nvPr/>
          </p:nvSpPr>
          <p:spPr>
            <a:xfrm>
              <a:off x="9225551" y="3693840"/>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0" name="等腰三角形"/>
            <p:cNvSpPr/>
            <p:nvPr/>
          </p:nvSpPr>
          <p:spPr>
            <a:xfrm rot="5400000">
              <a:off x="9290223" y="3753601"/>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grpSp>
      <p:grpSp>
        <p:nvGrpSpPr>
          <p:cNvPr id="82" name="组合 4"/>
          <p:cNvGrpSpPr/>
          <p:nvPr/>
        </p:nvGrpSpPr>
        <p:grpSpPr>
          <a:xfrm>
            <a:off x="4278367" y="4628297"/>
            <a:ext cx="5040000" cy="560522"/>
            <a:chOff x="4278367" y="4522281"/>
            <a:chExt cx="5040000" cy="560522"/>
          </a:xfrm>
        </p:grpSpPr>
        <p:sp>
          <p:nvSpPr>
            <p:cNvPr id="83" name="圆角矩形"/>
            <p:cNvSpPr/>
            <p:nvPr/>
          </p:nvSpPr>
          <p:spPr>
            <a:xfrm>
              <a:off x="4278367" y="4522281"/>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4" name="圆"/>
            <p:cNvSpPr/>
            <p:nvPr/>
          </p:nvSpPr>
          <p:spPr>
            <a:xfrm>
              <a:off x="8880016" y="4673137"/>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5" name="等腰三角形"/>
            <p:cNvSpPr/>
            <p:nvPr/>
          </p:nvSpPr>
          <p:spPr>
            <a:xfrm rot="5400000">
              <a:off x="8944688" y="4732898"/>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grpSp>
      <p:sp>
        <p:nvSpPr>
          <p:cNvPr id="87" name="圆"/>
          <p:cNvSpPr/>
          <p:nvPr/>
        </p:nvSpPr>
        <p:spPr>
          <a:xfrm>
            <a:off x="4278367" y="1578029"/>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r>
              <a:rPr lang="en-US" altLang="zh-CN" sz="3000" dirty="0" smtClean="0">
                <a:solidFill>
                  <a:prstClr val="white"/>
                </a:solidFill>
              </a:rPr>
              <a:t>5</a:t>
            </a:r>
            <a:endParaRPr lang="zh-CN" altLang="en-US" sz="3000" dirty="0">
              <a:solidFill>
                <a:prstClr val="white"/>
              </a:solidFill>
            </a:endParaRPr>
          </a:p>
        </p:txBody>
      </p:sp>
      <p:sp>
        <p:nvSpPr>
          <p:cNvPr id="88" name="圆"/>
          <p:cNvSpPr/>
          <p:nvPr/>
        </p:nvSpPr>
        <p:spPr>
          <a:xfrm>
            <a:off x="4623902" y="2557326"/>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r>
              <a:rPr lang="en-US" altLang="zh-CN" sz="3000" dirty="0">
                <a:solidFill>
                  <a:prstClr val="white"/>
                </a:solidFill>
              </a:rPr>
              <a:t>6</a:t>
            </a:r>
            <a:endParaRPr lang="zh-CN" altLang="en-US" sz="3000" dirty="0">
              <a:solidFill>
                <a:prstClr val="white"/>
              </a:solidFill>
            </a:endParaRPr>
          </a:p>
        </p:txBody>
      </p:sp>
      <p:sp>
        <p:nvSpPr>
          <p:cNvPr id="89" name="圆"/>
          <p:cNvSpPr/>
          <p:nvPr/>
        </p:nvSpPr>
        <p:spPr>
          <a:xfrm>
            <a:off x="4623902" y="3536623"/>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r>
              <a:rPr lang="en-US" altLang="zh-CN" sz="3000" dirty="0">
                <a:solidFill>
                  <a:prstClr val="white"/>
                </a:solidFill>
              </a:rPr>
              <a:t>7</a:t>
            </a:r>
            <a:endParaRPr lang="zh-CN" altLang="en-US" sz="3000" dirty="0">
              <a:solidFill>
                <a:prstClr val="white"/>
              </a:solidFill>
            </a:endParaRPr>
          </a:p>
        </p:txBody>
      </p:sp>
      <p:sp>
        <p:nvSpPr>
          <p:cNvPr id="90" name="圆"/>
          <p:cNvSpPr/>
          <p:nvPr/>
        </p:nvSpPr>
        <p:spPr>
          <a:xfrm>
            <a:off x="4278367" y="4515920"/>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r>
              <a:rPr lang="en-US" altLang="zh-CN" sz="3000" dirty="0">
                <a:solidFill>
                  <a:prstClr val="white"/>
                </a:solidFill>
              </a:rPr>
              <a:t>8</a:t>
            </a:r>
            <a:endParaRPr lang="zh-CN" altLang="en-US" sz="3000" dirty="0">
              <a:solidFill>
                <a:prstClr val="white"/>
              </a:solidFill>
            </a:endParaRPr>
          </a:p>
        </p:txBody>
      </p:sp>
      <p:sp>
        <p:nvSpPr>
          <p:cNvPr id="58" name="标题"/>
          <p:cNvSpPr txBox="1">
            <a:spLocks noChangeArrowheads="1"/>
          </p:cNvSpPr>
          <p:nvPr/>
        </p:nvSpPr>
        <p:spPr bwMode="auto">
          <a:xfrm>
            <a:off x="1697931" y="3366969"/>
            <a:ext cx="1659109" cy="497957"/>
          </a:xfrm>
          <a:prstGeom prst="rect">
            <a:avLst/>
          </a:prstGeom>
          <a:noFill/>
          <a:ln>
            <a:noFill/>
          </a:ln>
        </p:spPr>
        <p:txBody>
          <a:bodyPr wrap="none" lIns="0" rIns="0" anchor="ctr" anchorCtr="1">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defTabSz="914400" fontAlgn="auto">
              <a:lnSpc>
                <a:spcPct val="120000"/>
              </a:lnSpc>
              <a:spcBef>
                <a:spcPts val="0"/>
              </a:spcBef>
              <a:spcAft>
                <a:spcPts val="0"/>
              </a:spcAft>
              <a:defRPr/>
            </a:pPr>
            <a:r>
              <a:rPr lang="en-US" b="1" spc="600" dirty="0" smtClean="0">
                <a:solidFill>
                  <a:prstClr val="white"/>
                </a:solidFill>
                <a:latin typeface="微软雅黑"/>
                <a:ea typeface="微软雅黑"/>
              </a:rPr>
              <a:t>Agenda</a:t>
            </a:r>
            <a:endParaRPr lang="en-US" b="1" spc="600" dirty="0" smtClean="0">
              <a:solidFill>
                <a:prstClr val="white"/>
              </a:solidFill>
              <a:latin typeface="微软雅黑"/>
              <a:ea typeface="微软雅黑"/>
            </a:endParaRPr>
          </a:p>
        </p:txBody>
      </p:sp>
      <p:sp>
        <p:nvSpPr>
          <p:cNvPr id="33" name="文字"/>
          <p:cNvSpPr/>
          <p:nvPr/>
        </p:nvSpPr>
        <p:spPr>
          <a:xfrm>
            <a:off x="5433203" y="4685420"/>
            <a:ext cx="1669047" cy="446276"/>
          </a:xfrm>
          <a:prstGeom prst="rect">
            <a:avLst/>
          </a:prstGeom>
        </p:spPr>
        <p:txBody>
          <a:bodyPr wrap="none">
            <a:spAutoFit/>
          </a:bodyPr>
          <a:lstStyle/>
          <a:p>
            <a:pPr defTabSz="914400" eaLnBrk="1" fontAlgn="auto" hangingPunct="1">
              <a:spcBef>
                <a:spcPts val="0"/>
              </a:spcBef>
              <a:spcAft>
                <a:spcPts val="0"/>
              </a:spcAft>
            </a:pPr>
            <a:r>
              <a:rPr lang="es-ES" altLang="zh-CN" sz="2300" spc="250" dirty="0">
                <a:solidFill>
                  <a:prstClr val="white"/>
                </a:solidFill>
                <a:latin typeface="微软雅黑"/>
                <a:ea typeface="微软雅黑"/>
              </a:rPr>
              <a:t>Alcances</a:t>
            </a:r>
            <a:endParaRPr lang="zh-CN" altLang="en-US" sz="2300" spc="250" dirty="0">
              <a:solidFill>
                <a:prstClr val="white"/>
              </a:solidFill>
              <a:latin typeface="微软雅黑"/>
              <a:ea typeface="微软雅黑"/>
            </a:endParaRPr>
          </a:p>
        </p:txBody>
      </p:sp>
      <p:sp>
        <p:nvSpPr>
          <p:cNvPr id="34" name="文字"/>
          <p:cNvSpPr/>
          <p:nvPr/>
        </p:nvSpPr>
        <p:spPr>
          <a:xfrm>
            <a:off x="5522124" y="3759984"/>
            <a:ext cx="3776513" cy="338554"/>
          </a:xfrm>
          <a:prstGeom prst="rect">
            <a:avLst/>
          </a:prstGeom>
        </p:spPr>
        <p:txBody>
          <a:bodyPr wrap="square">
            <a:spAutoFit/>
          </a:bodyPr>
          <a:lstStyle/>
          <a:p>
            <a:pPr defTabSz="914400" eaLnBrk="1" fontAlgn="auto" hangingPunct="1">
              <a:spcBef>
                <a:spcPts val="0"/>
              </a:spcBef>
              <a:spcAft>
                <a:spcPts val="0"/>
              </a:spcAft>
            </a:pPr>
            <a:r>
              <a:rPr lang="es-ES" altLang="zh-CN" sz="1600" spc="250" dirty="0">
                <a:solidFill>
                  <a:prstClr val="white"/>
                </a:solidFill>
                <a:latin typeface="微软雅黑"/>
                <a:ea typeface="微软雅黑"/>
              </a:rPr>
              <a:t>Planteamiento del Problema</a:t>
            </a:r>
            <a:endParaRPr lang="zh-CN" altLang="en-US" sz="1600" spc="250" dirty="0">
              <a:solidFill>
                <a:prstClr val="white"/>
              </a:solidFill>
              <a:latin typeface="微软雅黑"/>
              <a:ea typeface="微软雅黑"/>
            </a:endParaRPr>
          </a:p>
        </p:txBody>
      </p:sp>
      <p:sp>
        <p:nvSpPr>
          <p:cNvPr id="35" name="文字"/>
          <p:cNvSpPr/>
          <p:nvPr/>
        </p:nvSpPr>
        <p:spPr>
          <a:xfrm>
            <a:off x="5522124" y="2723162"/>
            <a:ext cx="3258264" cy="446276"/>
          </a:xfrm>
          <a:prstGeom prst="rect">
            <a:avLst/>
          </a:prstGeom>
        </p:spPr>
        <p:txBody>
          <a:bodyPr wrap="none">
            <a:spAutoFit/>
          </a:bodyPr>
          <a:lstStyle/>
          <a:p>
            <a:pPr defTabSz="914400" eaLnBrk="1" fontAlgn="auto" hangingPunct="1">
              <a:spcBef>
                <a:spcPts val="0"/>
              </a:spcBef>
              <a:spcAft>
                <a:spcPts val="0"/>
              </a:spcAft>
            </a:pPr>
            <a:r>
              <a:rPr lang="es-ES" altLang="zh-CN" sz="2300" spc="250" dirty="0">
                <a:solidFill>
                  <a:prstClr val="white"/>
                </a:solidFill>
                <a:latin typeface="微软雅黑"/>
                <a:ea typeface="微软雅黑"/>
              </a:rPr>
              <a:t>Procesos Actuales</a:t>
            </a:r>
            <a:endParaRPr lang="zh-CN" altLang="en-US" sz="2300" spc="250" dirty="0">
              <a:solidFill>
                <a:prstClr val="white"/>
              </a:solidFill>
              <a:latin typeface="微软雅黑"/>
              <a:ea typeface="微软雅黑"/>
            </a:endParaRPr>
          </a:p>
        </p:txBody>
      </p:sp>
    </p:spTree>
    <p:extLst>
      <p:ext uri="{BB962C8B-B14F-4D97-AF65-F5344CB8AC3E}">
        <p14:creationId xmlns:p14="http://schemas.microsoft.com/office/powerpoint/2010/main" val="459842898"/>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1+#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Effect transition="in" filter="fade">
                                      <p:cBhvr>
                                        <p:cTn id="18" dur="500"/>
                                        <p:tgtEl>
                                          <p:spTgt spid="3"/>
                                        </p:tgtEl>
                                      </p:cBhvr>
                                    </p:animEffect>
                                  </p:childTnLst>
                                </p:cTn>
                              </p:par>
                            </p:childTnLst>
                          </p:cTn>
                        </p:par>
                        <p:par>
                          <p:cTn id="19" fill="hold">
                            <p:stCondLst>
                              <p:cond delay="1000"/>
                            </p:stCondLst>
                            <p:childTnLst>
                              <p:par>
                                <p:cTn id="20" presetID="31"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 calcmode="lin" valueType="num">
                                      <p:cBhvr>
                                        <p:cTn id="24" dur="500" fill="hold"/>
                                        <p:tgtEl>
                                          <p:spTgt spid="5"/>
                                        </p:tgtEl>
                                        <p:attrNameLst>
                                          <p:attrName>style.rotation</p:attrName>
                                        </p:attrNameLst>
                                      </p:cBhvr>
                                      <p:tavLst>
                                        <p:tav tm="0">
                                          <p:val>
                                            <p:fltVal val="90"/>
                                          </p:val>
                                        </p:tav>
                                        <p:tav tm="100000">
                                          <p:val>
                                            <p:fltVal val="0"/>
                                          </p:val>
                                        </p:tav>
                                      </p:tavLst>
                                    </p:anim>
                                    <p:animEffect transition="in" filter="fade">
                                      <p:cBhvr>
                                        <p:cTn id="25" dur="500"/>
                                        <p:tgtEl>
                                          <p:spTgt spid="5"/>
                                        </p:tgtEl>
                                      </p:cBhvr>
                                    </p:animEffect>
                                  </p:childTnLst>
                                </p:cTn>
                              </p:par>
                            </p:childTnLst>
                          </p:cTn>
                        </p:par>
                        <p:par>
                          <p:cTn id="26" fill="hold">
                            <p:stCondLst>
                              <p:cond delay="1500"/>
                            </p:stCondLst>
                            <p:childTnLst>
                              <p:par>
                                <p:cTn id="27" presetID="8" presetClass="emph" presetSubtype="0" repeatCount="indefinite" fill="hold" grpId="1" nodeType="afterEffect">
                                  <p:stCondLst>
                                    <p:cond delay="0"/>
                                  </p:stCondLst>
                                  <p:childTnLst>
                                    <p:animRot by="21600000">
                                      <p:cBhvr>
                                        <p:cTn id="28" dur="2000" fill="hold"/>
                                        <p:tgtEl>
                                          <p:spTgt spid="5"/>
                                        </p:tgtEl>
                                        <p:attrNameLst>
                                          <p:attrName>r</p:attrName>
                                        </p:attrNameLst>
                                      </p:cBhvr>
                                    </p:animRot>
                                  </p:childTnLst>
                                </p:cTn>
                              </p:par>
                              <p:par>
                                <p:cTn id="29" presetID="12" presetClass="entr" presetSubtype="4"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p:tgtEl>
                                          <p:spTgt spid="4"/>
                                        </p:tgtEl>
                                        <p:attrNameLst>
                                          <p:attrName>ppt_y</p:attrName>
                                        </p:attrNameLst>
                                      </p:cBhvr>
                                      <p:tavLst>
                                        <p:tav tm="0">
                                          <p:val>
                                            <p:strVal val="#ppt_y+#ppt_h*1.125000"/>
                                          </p:val>
                                        </p:tav>
                                        <p:tav tm="100000">
                                          <p:val>
                                            <p:strVal val="#ppt_y"/>
                                          </p:val>
                                        </p:tav>
                                      </p:tavLst>
                                    </p:anim>
                                    <p:animEffect transition="in" filter="wipe(up)">
                                      <p:cBhvr>
                                        <p:cTn id="32" dur="500"/>
                                        <p:tgtEl>
                                          <p:spTgt spid="4"/>
                                        </p:tgtEl>
                                      </p:cBhvr>
                                    </p:animEffect>
                                  </p:childTnLst>
                                </p:cTn>
                              </p:par>
                              <p:par>
                                <p:cTn id="33" presetID="16" presetClass="entr" presetSubtype="37" fill="hold" grpId="0" nodeType="withEffect">
                                  <p:stCondLst>
                                    <p:cond delay="500"/>
                                  </p:stCondLst>
                                  <p:childTnLst>
                                    <p:set>
                                      <p:cBhvr>
                                        <p:cTn id="34" dur="1" fill="hold">
                                          <p:stCondLst>
                                            <p:cond delay="0"/>
                                          </p:stCondLst>
                                        </p:cTn>
                                        <p:tgtEl>
                                          <p:spTgt spid="58"/>
                                        </p:tgtEl>
                                        <p:attrNameLst>
                                          <p:attrName>style.visibility</p:attrName>
                                        </p:attrNameLst>
                                      </p:cBhvr>
                                      <p:to>
                                        <p:strVal val="visible"/>
                                      </p:to>
                                    </p:set>
                                    <p:animEffect transition="in" filter="barn(outVertical)">
                                      <p:cBhvr>
                                        <p:cTn id="35" dur="500"/>
                                        <p:tgtEl>
                                          <p:spTgt spid="58"/>
                                        </p:tgtEl>
                                      </p:cBhvr>
                                    </p:animEffect>
                                  </p:childTnLst>
                                </p:cTn>
                              </p:par>
                              <p:par>
                                <p:cTn id="36" presetID="22" presetClass="entr" presetSubtype="1" fill="hold" grpId="0" nodeType="withEffect">
                                  <p:stCondLst>
                                    <p:cond delay="1500"/>
                                  </p:stCondLst>
                                  <p:childTnLst>
                                    <p:set>
                                      <p:cBhvr>
                                        <p:cTn id="37" dur="1" fill="hold">
                                          <p:stCondLst>
                                            <p:cond delay="0"/>
                                          </p:stCondLst>
                                        </p:cTn>
                                        <p:tgtEl>
                                          <p:spTgt spid="2"/>
                                        </p:tgtEl>
                                        <p:attrNameLst>
                                          <p:attrName>style.visibility</p:attrName>
                                        </p:attrNameLst>
                                      </p:cBhvr>
                                      <p:to>
                                        <p:strVal val="visible"/>
                                      </p:to>
                                    </p:set>
                                    <p:animEffect transition="in" filter="wipe(up)">
                                      <p:cBhvr>
                                        <p:cTn id="38" dur="500"/>
                                        <p:tgtEl>
                                          <p:spTgt spid="2"/>
                                        </p:tgtEl>
                                      </p:cBhvr>
                                    </p:animEffect>
                                  </p:childTnLst>
                                </p:cTn>
                              </p:par>
                            </p:childTnLst>
                          </p:cTn>
                        </p:par>
                        <p:par>
                          <p:cTn id="39" fill="hold">
                            <p:stCondLst>
                              <p:cond delay="3500"/>
                            </p:stCondLst>
                            <p:childTnLst>
                              <p:par>
                                <p:cTn id="40" presetID="9" presetClass="entr" presetSubtype="0" fill="hold" grpId="0" nodeType="afterEffect">
                                  <p:stCondLst>
                                    <p:cond delay="0"/>
                                  </p:stCondLst>
                                  <p:childTnLst>
                                    <p:set>
                                      <p:cBhvr>
                                        <p:cTn id="41" dur="1" fill="hold">
                                          <p:stCondLst>
                                            <p:cond delay="0"/>
                                          </p:stCondLst>
                                        </p:cTn>
                                        <p:tgtEl>
                                          <p:spTgt spid="87"/>
                                        </p:tgtEl>
                                        <p:attrNameLst>
                                          <p:attrName>style.visibility</p:attrName>
                                        </p:attrNameLst>
                                      </p:cBhvr>
                                      <p:to>
                                        <p:strVal val="visible"/>
                                      </p:to>
                                    </p:set>
                                    <p:animEffect transition="in" filter="dissolve">
                                      <p:cBhvr>
                                        <p:cTn id="42" dur="500"/>
                                        <p:tgtEl>
                                          <p:spTgt spid="87"/>
                                        </p:tgtEl>
                                      </p:cBhvr>
                                    </p:animEffect>
                                  </p:childTnLst>
                                </p:cTn>
                              </p:par>
                            </p:childTnLst>
                          </p:cTn>
                        </p:par>
                        <p:par>
                          <p:cTn id="43" fill="hold">
                            <p:stCondLst>
                              <p:cond delay="4000"/>
                            </p:stCondLst>
                            <p:childTnLst>
                              <p:par>
                                <p:cTn id="44" presetID="22" presetClass="entr" presetSubtype="8" fill="hold" nodeType="after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wipe(left)">
                                      <p:cBhvr>
                                        <p:cTn id="46" dur="500"/>
                                        <p:tgtEl>
                                          <p:spTgt spid="51"/>
                                        </p:tgtEl>
                                      </p:cBhvr>
                                    </p:animEffect>
                                  </p:childTnLst>
                                </p:cTn>
                              </p:par>
                            </p:childTnLst>
                          </p:cTn>
                        </p:par>
                        <p:par>
                          <p:cTn id="47" fill="hold">
                            <p:stCondLst>
                              <p:cond delay="4500"/>
                            </p:stCondLst>
                            <p:childTnLst>
                              <p:par>
                                <p:cTn id="48" presetID="9" presetClass="entr" presetSubtype="0" fill="hold" grpId="0" nodeType="afterEffect">
                                  <p:stCondLst>
                                    <p:cond delay="0"/>
                                  </p:stCondLst>
                                  <p:childTnLst>
                                    <p:set>
                                      <p:cBhvr>
                                        <p:cTn id="49" dur="1" fill="hold">
                                          <p:stCondLst>
                                            <p:cond delay="0"/>
                                          </p:stCondLst>
                                        </p:cTn>
                                        <p:tgtEl>
                                          <p:spTgt spid="88"/>
                                        </p:tgtEl>
                                        <p:attrNameLst>
                                          <p:attrName>style.visibility</p:attrName>
                                        </p:attrNameLst>
                                      </p:cBhvr>
                                      <p:to>
                                        <p:strVal val="visible"/>
                                      </p:to>
                                    </p:set>
                                    <p:animEffect transition="in" filter="dissolve">
                                      <p:cBhvr>
                                        <p:cTn id="50" dur="500"/>
                                        <p:tgtEl>
                                          <p:spTgt spid="88"/>
                                        </p:tgtEl>
                                      </p:cBhvr>
                                    </p:animEffect>
                                  </p:childTnLst>
                                </p:cTn>
                              </p:par>
                            </p:childTnLst>
                          </p:cTn>
                        </p:par>
                        <p:par>
                          <p:cTn id="51" fill="hold">
                            <p:stCondLst>
                              <p:cond delay="5000"/>
                            </p:stCondLst>
                            <p:childTnLst>
                              <p:par>
                                <p:cTn id="52" presetID="22" presetClass="entr" presetSubtype="8" fill="hold" nodeType="afterEffect">
                                  <p:stCondLst>
                                    <p:cond delay="0"/>
                                  </p:stCondLst>
                                  <p:childTnLst>
                                    <p:set>
                                      <p:cBhvr>
                                        <p:cTn id="53" dur="1" fill="hold">
                                          <p:stCondLst>
                                            <p:cond delay="0"/>
                                          </p:stCondLst>
                                        </p:cTn>
                                        <p:tgtEl>
                                          <p:spTgt spid="71"/>
                                        </p:tgtEl>
                                        <p:attrNameLst>
                                          <p:attrName>style.visibility</p:attrName>
                                        </p:attrNameLst>
                                      </p:cBhvr>
                                      <p:to>
                                        <p:strVal val="visible"/>
                                      </p:to>
                                    </p:set>
                                    <p:animEffect transition="in" filter="wipe(left)">
                                      <p:cBhvr>
                                        <p:cTn id="54" dur="500"/>
                                        <p:tgtEl>
                                          <p:spTgt spid="71"/>
                                        </p:tgtEl>
                                      </p:cBhvr>
                                    </p:animEffect>
                                  </p:childTnLst>
                                </p:cTn>
                              </p:par>
                            </p:childTnLst>
                          </p:cTn>
                        </p:par>
                        <p:par>
                          <p:cTn id="55" fill="hold">
                            <p:stCondLst>
                              <p:cond delay="5500"/>
                            </p:stCondLst>
                            <p:childTnLst>
                              <p:par>
                                <p:cTn id="56" presetID="9" presetClass="entr" presetSubtype="0" fill="hold" grpId="0" nodeType="afterEffect">
                                  <p:stCondLst>
                                    <p:cond delay="0"/>
                                  </p:stCondLst>
                                  <p:childTnLst>
                                    <p:set>
                                      <p:cBhvr>
                                        <p:cTn id="57" dur="1" fill="hold">
                                          <p:stCondLst>
                                            <p:cond delay="0"/>
                                          </p:stCondLst>
                                        </p:cTn>
                                        <p:tgtEl>
                                          <p:spTgt spid="89"/>
                                        </p:tgtEl>
                                        <p:attrNameLst>
                                          <p:attrName>style.visibility</p:attrName>
                                        </p:attrNameLst>
                                      </p:cBhvr>
                                      <p:to>
                                        <p:strVal val="visible"/>
                                      </p:to>
                                    </p:set>
                                    <p:animEffect transition="in" filter="dissolve">
                                      <p:cBhvr>
                                        <p:cTn id="58" dur="500"/>
                                        <p:tgtEl>
                                          <p:spTgt spid="89"/>
                                        </p:tgtEl>
                                      </p:cBhvr>
                                    </p:animEffect>
                                  </p:childTnLst>
                                </p:cTn>
                              </p:par>
                            </p:childTnLst>
                          </p:cTn>
                        </p:par>
                        <p:par>
                          <p:cTn id="59" fill="hold">
                            <p:stCondLst>
                              <p:cond delay="6000"/>
                            </p:stCondLst>
                            <p:childTnLst>
                              <p:par>
                                <p:cTn id="60" presetID="22" presetClass="entr" presetSubtype="8" fill="hold" nodeType="afterEffect">
                                  <p:stCondLst>
                                    <p:cond delay="0"/>
                                  </p:stCondLst>
                                  <p:childTnLst>
                                    <p:set>
                                      <p:cBhvr>
                                        <p:cTn id="61" dur="1" fill="hold">
                                          <p:stCondLst>
                                            <p:cond delay="0"/>
                                          </p:stCondLst>
                                        </p:cTn>
                                        <p:tgtEl>
                                          <p:spTgt spid="77"/>
                                        </p:tgtEl>
                                        <p:attrNameLst>
                                          <p:attrName>style.visibility</p:attrName>
                                        </p:attrNameLst>
                                      </p:cBhvr>
                                      <p:to>
                                        <p:strVal val="visible"/>
                                      </p:to>
                                    </p:set>
                                    <p:animEffect transition="in" filter="wipe(left)">
                                      <p:cBhvr>
                                        <p:cTn id="62" dur="500"/>
                                        <p:tgtEl>
                                          <p:spTgt spid="77"/>
                                        </p:tgtEl>
                                      </p:cBhvr>
                                    </p:animEffect>
                                  </p:childTnLst>
                                </p:cTn>
                              </p:par>
                            </p:childTnLst>
                          </p:cTn>
                        </p:par>
                        <p:par>
                          <p:cTn id="63" fill="hold">
                            <p:stCondLst>
                              <p:cond delay="6500"/>
                            </p:stCondLst>
                            <p:childTnLst>
                              <p:par>
                                <p:cTn id="64" presetID="9" presetClass="entr" presetSubtype="0" fill="hold" grpId="0" nodeType="afterEffect">
                                  <p:stCondLst>
                                    <p:cond delay="0"/>
                                  </p:stCondLst>
                                  <p:childTnLst>
                                    <p:set>
                                      <p:cBhvr>
                                        <p:cTn id="65" dur="1" fill="hold">
                                          <p:stCondLst>
                                            <p:cond delay="0"/>
                                          </p:stCondLst>
                                        </p:cTn>
                                        <p:tgtEl>
                                          <p:spTgt spid="90"/>
                                        </p:tgtEl>
                                        <p:attrNameLst>
                                          <p:attrName>style.visibility</p:attrName>
                                        </p:attrNameLst>
                                      </p:cBhvr>
                                      <p:to>
                                        <p:strVal val="visible"/>
                                      </p:to>
                                    </p:set>
                                    <p:animEffect transition="in" filter="dissolve">
                                      <p:cBhvr>
                                        <p:cTn id="66" dur="500"/>
                                        <p:tgtEl>
                                          <p:spTgt spid="90"/>
                                        </p:tgtEl>
                                      </p:cBhvr>
                                    </p:animEffect>
                                  </p:childTnLst>
                                </p:cTn>
                              </p:par>
                            </p:childTnLst>
                          </p:cTn>
                        </p:par>
                        <p:par>
                          <p:cTn id="67" fill="hold">
                            <p:stCondLst>
                              <p:cond delay="7000"/>
                            </p:stCondLst>
                            <p:childTnLst>
                              <p:par>
                                <p:cTn id="68" presetID="22" presetClass="entr" presetSubtype="8" fill="hold" nodeType="afterEffect">
                                  <p:stCondLst>
                                    <p:cond delay="0"/>
                                  </p:stCondLst>
                                  <p:childTnLst>
                                    <p:set>
                                      <p:cBhvr>
                                        <p:cTn id="69" dur="1" fill="hold">
                                          <p:stCondLst>
                                            <p:cond delay="0"/>
                                          </p:stCondLst>
                                        </p:cTn>
                                        <p:tgtEl>
                                          <p:spTgt spid="82"/>
                                        </p:tgtEl>
                                        <p:attrNameLst>
                                          <p:attrName>style.visibility</p:attrName>
                                        </p:attrNameLst>
                                      </p:cBhvr>
                                      <p:to>
                                        <p:strVal val="visible"/>
                                      </p:to>
                                    </p:set>
                                    <p:animEffect transition="in" filter="wipe(left)">
                                      <p:cBhvr>
                                        <p:cTn id="70"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20" grpId="0" animBg="1"/>
      <p:bldP spid="2" grpId="0" animBg="1"/>
      <p:bldP spid="3" grpId="0" animBg="1"/>
      <p:bldP spid="4" grpId="0" animBg="1"/>
      <p:bldP spid="5" grpId="0" animBg="1"/>
      <p:bldP spid="5" grpId="1" animBg="1"/>
      <p:bldP spid="87" grpId="0" animBg="1"/>
      <p:bldP spid="88" grpId="0" animBg="1"/>
      <p:bldP spid="89" grpId="0" animBg="1"/>
      <p:bldP spid="90" grpId="0" animBg="1"/>
      <p:bldP spid="5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图形"/>
          <p:cNvSpPr/>
          <p:nvPr/>
        </p:nvSpPr>
        <p:spPr>
          <a:xfrm>
            <a:off x="0" y="2158717"/>
            <a:ext cx="1494237" cy="2540567"/>
          </a:xfrm>
          <a:custGeom>
            <a:avLst/>
            <a:gdLst>
              <a:gd name="connsiteX0" fmla="*/ 0 w 1777902"/>
              <a:gd name="connsiteY0" fmla="*/ 0 h 2540567"/>
              <a:gd name="connsiteX1" fmla="*/ 1777901 w 1777902"/>
              <a:gd name="connsiteY1" fmla="*/ 0 h 2540567"/>
              <a:gd name="connsiteX2" fmla="*/ 1672613 w 1777902"/>
              <a:gd name="connsiteY2" fmla="*/ 63964 h 2540567"/>
              <a:gd name="connsiteX3" fmla="*/ 1031218 w 1777902"/>
              <a:gd name="connsiteY3" fmla="*/ 1270283 h 2540567"/>
              <a:gd name="connsiteX4" fmla="*/ 1672613 w 1777902"/>
              <a:gd name="connsiteY4" fmla="*/ 2476602 h 2540567"/>
              <a:gd name="connsiteX5" fmla="*/ 1777902 w 1777902"/>
              <a:gd name="connsiteY5" fmla="*/ 2540567 h 2540567"/>
              <a:gd name="connsiteX6" fmla="*/ 0 w 1777902"/>
              <a:gd name="connsiteY6" fmla="*/ 2540567 h 254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902" h="2540567">
                <a:moveTo>
                  <a:pt x="0" y="0"/>
                </a:moveTo>
                <a:lnTo>
                  <a:pt x="1777901" y="0"/>
                </a:lnTo>
                <a:lnTo>
                  <a:pt x="1672613" y="63964"/>
                </a:lnTo>
                <a:cubicBezTo>
                  <a:pt x="1285641" y="325397"/>
                  <a:pt x="1031218" y="768128"/>
                  <a:pt x="1031218" y="1270283"/>
                </a:cubicBezTo>
                <a:cubicBezTo>
                  <a:pt x="1031218" y="1772438"/>
                  <a:pt x="1285641" y="2215169"/>
                  <a:pt x="1672613" y="2476602"/>
                </a:cubicBezTo>
                <a:lnTo>
                  <a:pt x="1777902" y="2540567"/>
                </a:lnTo>
                <a:lnTo>
                  <a:pt x="0" y="25405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00" eaLnBrk="1" fontAlgn="auto" hangingPunct="1">
              <a:spcBef>
                <a:spcPts val="0"/>
              </a:spcBef>
              <a:spcAft>
                <a:spcPts val="0"/>
              </a:spcAft>
            </a:pPr>
            <a:endParaRPr lang="zh-CN" altLang="en-US" sz="1800">
              <a:solidFill>
                <a:prstClr val="white"/>
              </a:solidFill>
            </a:endParaRPr>
          </a:p>
        </p:txBody>
      </p:sp>
      <p:sp>
        <p:nvSpPr>
          <p:cNvPr id="20" name="矩形"/>
          <p:cNvSpPr/>
          <p:nvPr/>
        </p:nvSpPr>
        <p:spPr>
          <a:xfrm>
            <a:off x="10981041" y="2158718"/>
            <a:ext cx="1207946" cy="25405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2" name="弧形"/>
          <p:cNvSpPr/>
          <p:nvPr/>
        </p:nvSpPr>
        <p:spPr>
          <a:xfrm>
            <a:off x="-695394" y="549000"/>
            <a:ext cx="5760000" cy="5760000"/>
          </a:xfrm>
          <a:prstGeom prst="arc">
            <a:avLst>
              <a:gd name="adj1" fmla="val 17627964"/>
              <a:gd name="adj2" fmla="val 3987377"/>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1" fontAlgn="auto" hangingPunct="1">
              <a:spcBef>
                <a:spcPts val="0"/>
              </a:spcBef>
              <a:spcAft>
                <a:spcPts val="0"/>
              </a:spcAft>
            </a:pPr>
            <a:endParaRPr lang="zh-CN" altLang="en-US" sz="1800">
              <a:solidFill>
                <a:prstClr val="black"/>
              </a:solidFill>
            </a:endParaRPr>
          </a:p>
        </p:txBody>
      </p:sp>
      <p:sp>
        <p:nvSpPr>
          <p:cNvPr id="3" name="圆"/>
          <p:cNvSpPr/>
          <p:nvPr/>
        </p:nvSpPr>
        <p:spPr>
          <a:xfrm>
            <a:off x="1072712" y="1975451"/>
            <a:ext cx="2909542" cy="2909542"/>
          </a:xfrm>
          <a:prstGeom prst="ellipse">
            <a:avLst/>
          </a:prstGeom>
          <a:solidFill>
            <a:schemeClr val="accent2"/>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2000" b="1" dirty="0">
              <a:solidFill>
                <a:srgbClr val="C71C1C"/>
              </a:solidFill>
            </a:endParaRPr>
          </a:p>
        </p:txBody>
      </p:sp>
      <p:sp>
        <p:nvSpPr>
          <p:cNvPr id="4" name="图标"/>
          <p:cNvSpPr>
            <a:spLocks noEditPoints="1"/>
          </p:cNvSpPr>
          <p:nvPr/>
        </p:nvSpPr>
        <p:spPr bwMode="auto">
          <a:xfrm>
            <a:off x="2156098" y="2197580"/>
            <a:ext cx="742771" cy="1015247"/>
          </a:xfrm>
          <a:custGeom>
            <a:avLst/>
            <a:gdLst>
              <a:gd name="T0" fmla="*/ 58 w 443"/>
              <a:gd name="T1" fmla="*/ 98 h 605"/>
              <a:gd name="T2" fmla="*/ 49 w 443"/>
              <a:gd name="T3" fmla="*/ 605 h 605"/>
              <a:gd name="T4" fmla="*/ 443 w 443"/>
              <a:gd name="T5" fmla="*/ 149 h 605"/>
              <a:gd name="T6" fmla="*/ 410 w 443"/>
              <a:gd name="T7" fmla="*/ 159 h 605"/>
              <a:gd name="T8" fmla="*/ 51 w 443"/>
              <a:gd name="T9" fmla="*/ 570 h 605"/>
              <a:gd name="T10" fmla="*/ 192 w 443"/>
              <a:gd name="T11" fmla="*/ 64 h 605"/>
              <a:gd name="T12" fmla="*/ 252 w 443"/>
              <a:gd name="T13" fmla="*/ 64 h 605"/>
              <a:gd name="T14" fmla="*/ 221 w 443"/>
              <a:gd name="T15" fmla="*/ 96 h 605"/>
              <a:gd name="T16" fmla="*/ 155 w 443"/>
              <a:gd name="T17" fmla="*/ 66 h 605"/>
              <a:gd name="T18" fmla="*/ 81 w 443"/>
              <a:gd name="T19" fmla="*/ 153 h 605"/>
              <a:gd name="T20" fmla="*/ 362 w 443"/>
              <a:gd name="T21" fmla="*/ 153 h 605"/>
              <a:gd name="T22" fmla="*/ 288 w 443"/>
              <a:gd name="T23" fmla="*/ 66 h 605"/>
              <a:gd name="T24" fmla="*/ 155 w 443"/>
              <a:gd name="T25" fmla="*/ 66 h 605"/>
              <a:gd name="T26" fmla="*/ 156 w 443"/>
              <a:gd name="T27" fmla="*/ 459 h 605"/>
              <a:gd name="T28" fmla="*/ 107 w 443"/>
              <a:gd name="T29" fmla="*/ 473 h 605"/>
              <a:gd name="T30" fmla="*/ 97 w 443"/>
              <a:gd name="T31" fmla="*/ 484 h 605"/>
              <a:gd name="T32" fmla="*/ 156 w 443"/>
              <a:gd name="T33" fmla="*/ 489 h 605"/>
              <a:gd name="T34" fmla="*/ 94 w 443"/>
              <a:gd name="T35" fmla="*/ 519 h 605"/>
              <a:gd name="T36" fmla="*/ 172 w 443"/>
              <a:gd name="T37" fmla="*/ 481 h 605"/>
              <a:gd name="T38" fmla="*/ 172 w 443"/>
              <a:gd name="T39" fmla="*/ 456 h 605"/>
              <a:gd name="T40" fmla="*/ 78 w 443"/>
              <a:gd name="T41" fmla="*/ 461 h 605"/>
              <a:gd name="T42" fmla="*/ 152 w 443"/>
              <a:gd name="T43" fmla="*/ 539 h 605"/>
              <a:gd name="T44" fmla="*/ 152 w 443"/>
              <a:gd name="T45" fmla="*/ 237 h 605"/>
              <a:gd name="T46" fmla="*/ 107 w 443"/>
              <a:gd name="T47" fmla="*/ 251 h 605"/>
              <a:gd name="T48" fmla="*/ 123 w 443"/>
              <a:gd name="T49" fmla="*/ 291 h 605"/>
              <a:gd name="T50" fmla="*/ 94 w 443"/>
              <a:gd name="T51" fmla="*/ 302 h 605"/>
              <a:gd name="T52" fmla="*/ 152 w 443"/>
              <a:gd name="T53" fmla="*/ 222 h 605"/>
              <a:gd name="T54" fmla="*/ 78 w 443"/>
              <a:gd name="T55" fmla="*/ 300 h 605"/>
              <a:gd name="T56" fmla="*/ 171 w 443"/>
              <a:gd name="T57" fmla="*/ 255 h 605"/>
              <a:gd name="T58" fmla="*/ 170 w 443"/>
              <a:gd name="T59" fmla="*/ 234 h 605"/>
              <a:gd name="T60" fmla="*/ 156 w 443"/>
              <a:gd name="T61" fmla="*/ 357 h 605"/>
              <a:gd name="T62" fmla="*/ 97 w 443"/>
              <a:gd name="T63" fmla="*/ 372 h 605"/>
              <a:gd name="T64" fmla="*/ 156 w 443"/>
              <a:gd name="T65" fmla="*/ 412 h 605"/>
              <a:gd name="T66" fmla="*/ 171 w 443"/>
              <a:gd name="T67" fmla="*/ 345 h 605"/>
              <a:gd name="T68" fmla="*/ 78 w 443"/>
              <a:gd name="T69" fmla="*/ 349 h 605"/>
              <a:gd name="T70" fmla="*/ 156 w 443"/>
              <a:gd name="T71" fmla="*/ 427 h 605"/>
              <a:gd name="T72" fmla="*/ 205 w 443"/>
              <a:gd name="T73" fmla="*/ 330 h 605"/>
              <a:gd name="T74" fmla="*/ 232 w 443"/>
              <a:gd name="T75" fmla="*/ 513 h 605"/>
              <a:gd name="T76" fmla="*/ 356 w 443"/>
              <a:gd name="T77" fmla="*/ 475 h 605"/>
              <a:gd name="T78" fmla="*/ 227 w 443"/>
              <a:gd name="T79" fmla="*/ 508 h 605"/>
              <a:gd name="T80" fmla="*/ 356 w 443"/>
              <a:gd name="T81" fmla="*/ 360 h 605"/>
              <a:gd name="T82" fmla="*/ 227 w 443"/>
              <a:gd name="T83" fmla="*/ 291 h 605"/>
              <a:gd name="T84" fmla="*/ 227 w 443"/>
              <a:gd name="T85" fmla="*/ 25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43" h="605">
                <a:moveTo>
                  <a:pt x="34" y="159"/>
                </a:moveTo>
                <a:cubicBezTo>
                  <a:pt x="34" y="142"/>
                  <a:pt x="42" y="134"/>
                  <a:pt x="58" y="133"/>
                </a:cubicBezTo>
                <a:lnTo>
                  <a:pt x="58" y="98"/>
                </a:lnTo>
                <a:cubicBezTo>
                  <a:pt x="27" y="99"/>
                  <a:pt x="0" y="118"/>
                  <a:pt x="0" y="149"/>
                </a:cubicBezTo>
                <a:lnTo>
                  <a:pt x="0" y="556"/>
                </a:lnTo>
                <a:cubicBezTo>
                  <a:pt x="0" y="581"/>
                  <a:pt x="24" y="605"/>
                  <a:pt x="49" y="605"/>
                </a:cubicBezTo>
                <a:lnTo>
                  <a:pt x="394" y="605"/>
                </a:lnTo>
                <a:cubicBezTo>
                  <a:pt x="419" y="605"/>
                  <a:pt x="443" y="581"/>
                  <a:pt x="443" y="556"/>
                </a:cubicBezTo>
                <a:lnTo>
                  <a:pt x="443" y="149"/>
                </a:lnTo>
                <a:cubicBezTo>
                  <a:pt x="443" y="118"/>
                  <a:pt x="416" y="99"/>
                  <a:pt x="385" y="98"/>
                </a:cubicBezTo>
                <a:lnTo>
                  <a:pt x="385" y="133"/>
                </a:lnTo>
                <a:cubicBezTo>
                  <a:pt x="402" y="134"/>
                  <a:pt x="410" y="142"/>
                  <a:pt x="410" y="159"/>
                </a:cubicBezTo>
                <a:lnTo>
                  <a:pt x="410" y="545"/>
                </a:lnTo>
                <a:cubicBezTo>
                  <a:pt x="410" y="557"/>
                  <a:pt x="404" y="570"/>
                  <a:pt x="393" y="570"/>
                </a:cubicBezTo>
                <a:lnTo>
                  <a:pt x="51" y="570"/>
                </a:lnTo>
                <a:cubicBezTo>
                  <a:pt x="37" y="570"/>
                  <a:pt x="34" y="556"/>
                  <a:pt x="34" y="542"/>
                </a:cubicBezTo>
                <a:lnTo>
                  <a:pt x="34" y="159"/>
                </a:lnTo>
                <a:close/>
                <a:moveTo>
                  <a:pt x="192" y="64"/>
                </a:moveTo>
                <a:cubicBezTo>
                  <a:pt x="192" y="50"/>
                  <a:pt x="205" y="37"/>
                  <a:pt x="219" y="37"/>
                </a:cubicBezTo>
                <a:lnTo>
                  <a:pt x="224" y="37"/>
                </a:lnTo>
                <a:cubicBezTo>
                  <a:pt x="238" y="37"/>
                  <a:pt x="252" y="50"/>
                  <a:pt x="252" y="64"/>
                </a:cubicBezTo>
                <a:lnTo>
                  <a:pt x="252" y="67"/>
                </a:lnTo>
                <a:cubicBezTo>
                  <a:pt x="252" y="83"/>
                  <a:pt x="238" y="96"/>
                  <a:pt x="222" y="96"/>
                </a:cubicBezTo>
                <a:lnTo>
                  <a:pt x="221" y="96"/>
                </a:lnTo>
                <a:cubicBezTo>
                  <a:pt x="205" y="96"/>
                  <a:pt x="192" y="83"/>
                  <a:pt x="192" y="67"/>
                </a:cubicBezTo>
                <a:lnTo>
                  <a:pt x="192" y="64"/>
                </a:lnTo>
                <a:close/>
                <a:moveTo>
                  <a:pt x="155" y="66"/>
                </a:moveTo>
                <a:lnTo>
                  <a:pt x="106" y="66"/>
                </a:lnTo>
                <a:cubicBezTo>
                  <a:pt x="89" y="66"/>
                  <a:pt x="81" y="74"/>
                  <a:pt x="81" y="90"/>
                </a:cubicBezTo>
                <a:lnTo>
                  <a:pt x="81" y="153"/>
                </a:lnTo>
                <a:cubicBezTo>
                  <a:pt x="81" y="164"/>
                  <a:pt x="88" y="175"/>
                  <a:pt x="98" y="175"/>
                </a:cubicBezTo>
                <a:lnTo>
                  <a:pt x="345" y="175"/>
                </a:lnTo>
                <a:cubicBezTo>
                  <a:pt x="355" y="175"/>
                  <a:pt x="362" y="164"/>
                  <a:pt x="362" y="153"/>
                </a:cubicBezTo>
                <a:lnTo>
                  <a:pt x="362" y="90"/>
                </a:lnTo>
                <a:cubicBezTo>
                  <a:pt x="362" y="74"/>
                  <a:pt x="354" y="66"/>
                  <a:pt x="337" y="66"/>
                </a:cubicBezTo>
                <a:lnTo>
                  <a:pt x="288" y="66"/>
                </a:lnTo>
                <a:cubicBezTo>
                  <a:pt x="288" y="32"/>
                  <a:pt x="260" y="0"/>
                  <a:pt x="227" y="0"/>
                </a:cubicBezTo>
                <a:lnTo>
                  <a:pt x="216" y="0"/>
                </a:lnTo>
                <a:cubicBezTo>
                  <a:pt x="184" y="0"/>
                  <a:pt x="155" y="32"/>
                  <a:pt x="155" y="66"/>
                </a:cubicBezTo>
                <a:close/>
                <a:moveTo>
                  <a:pt x="94" y="464"/>
                </a:moveTo>
                <a:cubicBezTo>
                  <a:pt x="94" y="460"/>
                  <a:pt x="95" y="459"/>
                  <a:pt x="98" y="459"/>
                </a:cubicBezTo>
                <a:lnTo>
                  <a:pt x="156" y="459"/>
                </a:lnTo>
                <a:lnTo>
                  <a:pt x="156" y="464"/>
                </a:lnTo>
                <a:cubicBezTo>
                  <a:pt x="156" y="469"/>
                  <a:pt x="132" y="483"/>
                  <a:pt x="127" y="485"/>
                </a:cubicBezTo>
                <a:cubicBezTo>
                  <a:pt x="123" y="482"/>
                  <a:pt x="114" y="473"/>
                  <a:pt x="107" y="473"/>
                </a:cubicBezTo>
                <a:lnTo>
                  <a:pt x="106" y="473"/>
                </a:lnTo>
                <a:cubicBezTo>
                  <a:pt x="102" y="473"/>
                  <a:pt x="97" y="479"/>
                  <a:pt x="97" y="482"/>
                </a:cubicBezTo>
                <a:lnTo>
                  <a:pt x="97" y="484"/>
                </a:lnTo>
                <a:cubicBezTo>
                  <a:pt x="97" y="488"/>
                  <a:pt x="118" y="511"/>
                  <a:pt x="123" y="511"/>
                </a:cubicBezTo>
                <a:lnTo>
                  <a:pt x="124" y="511"/>
                </a:lnTo>
                <a:cubicBezTo>
                  <a:pt x="128" y="511"/>
                  <a:pt x="152" y="492"/>
                  <a:pt x="156" y="489"/>
                </a:cubicBezTo>
                <a:cubicBezTo>
                  <a:pt x="156" y="497"/>
                  <a:pt x="160" y="524"/>
                  <a:pt x="152" y="524"/>
                </a:cubicBezTo>
                <a:lnTo>
                  <a:pt x="98" y="524"/>
                </a:lnTo>
                <a:cubicBezTo>
                  <a:pt x="95" y="524"/>
                  <a:pt x="94" y="523"/>
                  <a:pt x="94" y="519"/>
                </a:cubicBezTo>
                <a:lnTo>
                  <a:pt x="94" y="464"/>
                </a:lnTo>
                <a:close/>
                <a:moveTo>
                  <a:pt x="152" y="539"/>
                </a:moveTo>
                <a:cubicBezTo>
                  <a:pt x="181" y="539"/>
                  <a:pt x="170" y="508"/>
                  <a:pt x="172" y="481"/>
                </a:cubicBezTo>
                <a:cubicBezTo>
                  <a:pt x="173" y="467"/>
                  <a:pt x="207" y="455"/>
                  <a:pt x="210" y="443"/>
                </a:cubicBezTo>
                <a:lnTo>
                  <a:pt x="206" y="443"/>
                </a:lnTo>
                <a:cubicBezTo>
                  <a:pt x="195" y="443"/>
                  <a:pt x="179" y="452"/>
                  <a:pt x="172" y="456"/>
                </a:cubicBezTo>
                <a:cubicBezTo>
                  <a:pt x="168" y="451"/>
                  <a:pt x="164" y="444"/>
                  <a:pt x="155" y="444"/>
                </a:cubicBezTo>
                <a:lnTo>
                  <a:pt x="95" y="444"/>
                </a:lnTo>
                <a:cubicBezTo>
                  <a:pt x="86" y="444"/>
                  <a:pt x="78" y="452"/>
                  <a:pt x="78" y="461"/>
                </a:cubicBezTo>
                <a:lnTo>
                  <a:pt x="78" y="522"/>
                </a:lnTo>
                <a:cubicBezTo>
                  <a:pt x="78" y="533"/>
                  <a:pt x="87" y="539"/>
                  <a:pt x="98" y="539"/>
                </a:cubicBezTo>
                <a:lnTo>
                  <a:pt x="152" y="539"/>
                </a:lnTo>
                <a:close/>
                <a:moveTo>
                  <a:pt x="94" y="242"/>
                </a:moveTo>
                <a:cubicBezTo>
                  <a:pt x="94" y="238"/>
                  <a:pt x="95" y="237"/>
                  <a:pt x="98" y="237"/>
                </a:cubicBezTo>
                <a:lnTo>
                  <a:pt x="152" y="237"/>
                </a:lnTo>
                <a:cubicBezTo>
                  <a:pt x="155" y="237"/>
                  <a:pt x="156" y="238"/>
                  <a:pt x="156" y="242"/>
                </a:cubicBezTo>
                <a:cubicBezTo>
                  <a:pt x="156" y="246"/>
                  <a:pt x="130" y="263"/>
                  <a:pt x="127" y="263"/>
                </a:cubicBezTo>
                <a:cubicBezTo>
                  <a:pt x="124" y="263"/>
                  <a:pt x="116" y="251"/>
                  <a:pt x="107" y="251"/>
                </a:cubicBezTo>
                <a:cubicBezTo>
                  <a:pt x="103" y="251"/>
                  <a:pt x="97" y="256"/>
                  <a:pt x="97" y="260"/>
                </a:cubicBezTo>
                <a:lnTo>
                  <a:pt x="97" y="262"/>
                </a:lnTo>
                <a:cubicBezTo>
                  <a:pt x="97" y="268"/>
                  <a:pt x="118" y="288"/>
                  <a:pt x="123" y="291"/>
                </a:cubicBezTo>
                <a:lnTo>
                  <a:pt x="156" y="266"/>
                </a:lnTo>
                <a:lnTo>
                  <a:pt x="156" y="302"/>
                </a:lnTo>
                <a:lnTo>
                  <a:pt x="94" y="302"/>
                </a:lnTo>
                <a:lnTo>
                  <a:pt x="94" y="242"/>
                </a:lnTo>
                <a:close/>
                <a:moveTo>
                  <a:pt x="170" y="234"/>
                </a:moveTo>
                <a:cubicBezTo>
                  <a:pt x="168" y="226"/>
                  <a:pt x="162" y="222"/>
                  <a:pt x="152" y="222"/>
                </a:cubicBezTo>
                <a:lnTo>
                  <a:pt x="98" y="222"/>
                </a:lnTo>
                <a:cubicBezTo>
                  <a:pt x="87" y="222"/>
                  <a:pt x="78" y="229"/>
                  <a:pt x="78" y="239"/>
                </a:cubicBezTo>
                <a:lnTo>
                  <a:pt x="78" y="300"/>
                </a:lnTo>
                <a:cubicBezTo>
                  <a:pt x="78" y="309"/>
                  <a:pt x="86" y="317"/>
                  <a:pt x="95" y="317"/>
                </a:cubicBezTo>
                <a:lnTo>
                  <a:pt x="155" y="317"/>
                </a:lnTo>
                <a:cubicBezTo>
                  <a:pt x="179" y="317"/>
                  <a:pt x="172" y="279"/>
                  <a:pt x="171" y="255"/>
                </a:cubicBezTo>
                <a:lnTo>
                  <a:pt x="210" y="222"/>
                </a:lnTo>
                <a:cubicBezTo>
                  <a:pt x="210" y="222"/>
                  <a:pt x="207" y="221"/>
                  <a:pt x="207" y="221"/>
                </a:cubicBezTo>
                <a:cubicBezTo>
                  <a:pt x="192" y="221"/>
                  <a:pt x="180" y="234"/>
                  <a:pt x="170" y="234"/>
                </a:cubicBezTo>
                <a:close/>
                <a:moveTo>
                  <a:pt x="94" y="349"/>
                </a:moveTo>
                <a:lnTo>
                  <a:pt x="156" y="349"/>
                </a:lnTo>
                <a:lnTo>
                  <a:pt x="156" y="357"/>
                </a:lnTo>
                <a:lnTo>
                  <a:pt x="127" y="375"/>
                </a:lnTo>
                <a:lnTo>
                  <a:pt x="108" y="361"/>
                </a:lnTo>
                <a:cubicBezTo>
                  <a:pt x="103" y="364"/>
                  <a:pt x="97" y="365"/>
                  <a:pt x="97" y="372"/>
                </a:cubicBezTo>
                <a:cubicBezTo>
                  <a:pt x="97" y="377"/>
                  <a:pt x="118" y="401"/>
                  <a:pt x="123" y="401"/>
                </a:cubicBezTo>
                <a:cubicBezTo>
                  <a:pt x="130" y="401"/>
                  <a:pt x="148" y="380"/>
                  <a:pt x="156" y="378"/>
                </a:cubicBezTo>
                <a:lnTo>
                  <a:pt x="156" y="412"/>
                </a:lnTo>
                <a:lnTo>
                  <a:pt x="94" y="412"/>
                </a:lnTo>
                <a:lnTo>
                  <a:pt x="94" y="349"/>
                </a:lnTo>
                <a:close/>
                <a:moveTo>
                  <a:pt x="171" y="345"/>
                </a:moveTo>
                <a:cubicBezTo>
                  <a:pt x="169" y="340"/>
                  <a:pt x="165" y="334"/>
                  <a:pt x="156" y="334"/>
                </a:cubicBezTo>
                <a:lnTo>
                  <a:pt x="94" y="334"/>
                </a:lnTo>
                <a:cubicBezTo>
                  <a:pt x="86" y="334"/>
                  <a:pt x="78" y="341"/>
                  <a:pt x="78" y="349"/>
                </a:cubicBezTo>
                <a:lnTo>
                  <a:pt x="78" y="412"/>
                </a:lnTo>
                <a:cubicBezTo>
                  <a:pt x="78" y="420"/>
                  <a:pt x="86" y="427"/>
                  <a:pt x="94" y="427"/>
                </a:cubicBezTo>
                <a:lnTo>
                  <a:pt x="156" y="427"/>
                </a:lnTo>
                <a:cubicBezTo>
                  <a:pt x="179" y="427"/>
                  <a:pt x="172" y="388"/>
                  <a:pt x="171" y="365"/>
                </a:cubicBezTo>
                <a:lnTo>
                  <a:pt x="210" y="333"/>
                </a:lnTo>
                <a:lnTo>
                  <a:pt x="205" y="330"/>
                </a:lnTo>
                <a:lnTo>
                  <a:pt x="171" y="345"/>
                </a:lnTo>
                <a:close/>
                <a:moveTo>
                  <a:pt x="227" y="508"/>
                </a:moveTo>
                <a:cubicBezTo>
                  <a:pt x="227" y="512"/>
                  <a:pt x="228" y="513"/>
                  <a:pt x="232" y="513"/>
                </a:cubicBezTo>
                <a:lnTo>
                  <a:pt x="351" y="513"/>
                </a:lnTo>
                <a:cubicBezTo>
                  <a:pt x="355" y="513"/>
                  <a:pt x="356" y="512"/>
                  <a:pt x="356" y="508"/>
                </a:cubicBezTo>
                <a:lnTo>
                  <a:pt x="356" y="475"/>
                </a:lnTo>
                <a:cubicBezTo>
                  <a:pt x="356" y="471"/>
                  <a:pt x="355" y="470"/>
                  <a:pt x="351" y="470"/>
                </a:cubicBezTo>
                <a:lnTo>
                  <a:pt x="227" y="470"/>
                </a:lnTo>
                <a:lnTo>
                  <a:pt x="227" y="508"/>
                </a:lnTo>
                <a:close/>
                <a:moveTo>
                  <a:pt x="227" y="401"/>
                </a:moveTo>
                <a:lnTo>
                  <a:pt x="356" y="401"/>
                </a:lnTo>
                <a:lnTo>
                  <a:pt x="356" y="360"/>
                </a:lnTo>
                <a:lnTo>
                  <a:pt x="227" y="360"/>
                </a:lnTo>
                <a:lnTo>
                  <a:pt x="227" y="401"/>
                </a:lnTo>
                <a:close/>
                <a:moveTo>
                  <a:pt x="227" y="291"/>
                </a:moveTo>
                <a:lnTo>
                  <a:pt x="321" y="291"/>
                </a:lnTo>
                <a:lnTo>
                  <a:pt x="321" y="250"/>
                </a:lnTo>
                <a:lnTo>
                  <a:pt x="227" y="250"/>
                </a:lnTo>
                <a:lnTo>
                  <a:pt x="227" y="291"/>
                </a:lnTo>
                <a:close/>
              </a:path>
            </a:pathLst>
          </a:custGeom>
          <a:solidFill>
            <a:schemeClr val="bg1"/>
          </a:solidFill>
          <a:ln>
            <a:noFill/>
          </a:ln>
        </p:spPr>
        <p:txBody>
          <a:bodyPr vert="horz" wrap="square" lIns="91400" tIns="45699" rIns="91400" bIns="45699" numCol="1" anchor="t" anchorCtr="0" compatLnSpc="1"/>
          <a:lstStyle/>
          <a:p>
            <a:pPr algn="ctr" defTabSz="914400" eaLnBrk="1" hangingPunct="1"/>
            <a:endParaRPr lang="zh-CN" altLang="en-US" b="1" dirty="0">
              <a:solidFill>
                <a:prstClr val="black"/>
              </a:solidFill>
              <a:latin typeface="微软雅黑"/>
              <a:ea typeface="微软雅黑"/>
            </a:endParaRPr>
          </a:p>
        </p:txBody>
      </p:sp>
      <p:sp>
        <p:nvSpPr>
          <p:cNvPr id="5" name="圆环"/>
          <p:cNvSpPr>
            <a:spLocks noChangeArrowheads="1"/>
          </p:cNvSpPr>
          <p:nvPr/>
        </p:nvSpPr>
        <p:spPr bwMode="auto">
          <a:xfrm>
            <a:off x="1236883" y="2139046"/>
            <a:ext cx="2581200" cy="2582352"/>
          </a:xfrm>
          <a:prstGeom prst="ellipse">
            <a:avLst/>
          </a:prstGeom>
          <a:noFill/>
          <a:ln>
            <a:solidFill>
              <a:srgbClr val="F8F8F8"/>
            </a:solidFill>
            <a:prstDash val="dash"/>
          </a:ln>
        </p:spPr>
        <p:txBody>
          <a:bodyPr vert="horz" wrap="square" lIns="91404" tIns="45702" rIns="91404" bIns="45702" numCol="1" anchor="t" anchorCtr="0" compatLnSpc="1"/>
          <a:lstStyle/>
          <a:p>
            <a:pPr defTabSz="914400" eaLnBrk="1" hangingPunct="1">
              <a:buFont typeface="Arial" panose="020B0604020202020204" pitchFamily="34" charset="0"/>
              <a:buNone/>
            </a:pPr>
            <a:endParaRPr lang="zh-CN" altLang="en-US" sz="1800" dirty="0">
              <a:solidFill>
                <a:srgbClr val="C4261D"/>
              </a:solidFill>
              <a:latin typeface="微软雅黑"/>
              <a:ea typeface="微软雅黑"/>
            </a:endParaRPr>
          </a:p>
        </p:txBody>
      </p:sp>
      <p:grpSp>
        <p:nvGrpSpPr>
          <p:cNvPr id="51" name="组合 1"/>
          <p:cNvGrpSpPr/>
          <p:nvPr/>
        </p:nvGrpSpPr>
        <p:grpSpPr>
          <a:xfrm>
            <a:off x="4278367" y="1690406"/>
            <a:ext cx="5040000" cy="560522"/>
            <a:chOff x="4278367" y="1584390"/>
            <a:chExt cx="5040000" cy="560522"/>
          </a:xfrm>
        </p:grpSpPr>
        <p:sp>
          <p:nvSpPr>
            <p:cNvPr id="52" name="圆角矩形"/>
            <p:cNvSpPr/>
            <p:nvPr/>
          </p:nvSpPr>
          <p:spPr>
            <a:xfrm>
              <a:off x="4278367" y="1584390"/>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61" name="圆"/>
            <p:cNvSpPr/>
            <p:nvPr/>
          </p:nvSpPr>
          <p:spPr>
            <a:xfrm>
              <a:off x="8880016" y="1735246"/>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69" name="等腰三角形"/>
            <p:cNvSpPr/>
            <p:nvPr/>
          </p:nvSpPr>
          <p:spPr>
            <a:xfrm rot="5400000">
              <a:off x="8944688" y="1795007"/>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70" name="文字"/>
            <p:cNvSpPr/>
            <p:nvPr/>
          </p:nvSpPr>
          <p:spPr>
            <a:xfrm>
              <a:off x="5313155" y="1704218"/>
              <a:ext cx="3546677" cy="323165"/>
            </a:xfrm>
            <a:prstGeom prst="rect">
              <a:avLst/>
            </a:prstGeom>
          </p:spPr>
          <p:txBody>
            <a:bodyPr wrap="none">
              <a:spAutoFit/>
            </a:bodyPr>
            <a:lstStyle/>
            <a:p>
              <a:pPr defTabSz="914400" eaLnBrk="1" fontAlgn="auto" hangingPunct="1">
                <a:spcBef>
                  <a:spcPts val="0"/>
                </a:spcBef>
                <a:spcAft>
                  <a:spcPts val="0"/>
                </a:spcAft>
              </a:pPr>
              <a:r>
                <a:rPr lang="es-ES" altLang="zh-CN" sz="1500" spc="250" dirty="0" smtClean="0">
                  <a:solidFill>
                    <a:prstClr val="white"/>
                  </a:solidFill>
                  <a:latin typeface="微软雅黑"/>
                  <a:ea typeface="微软雅黑"/>
                </a:rPr>
                <a:t>Metodología </a:t>
              </a:r>
              <a:r>
                <a:rPr lang="es-ES" altLang="zh-CN" sz="1500" spc="250" dirty="0">
                  <a:solidFill>
                    <a:prstClr val="white"/>
                  </a:solidFill>
                  <a:latin typeface="微软雅黑"/>
                  <a:ea typeface="微软雅黑"/>
                </a:rPr>
                <a:t>del Desarrollo</a:t>
              </a:r>
              <a:endParaRPr lang="zh-CN" altLang="en-US" sz="1500" spc="250" dirty="0">
                <a:solidFill>
                  <a:prstClr val="white"/>
                </a:solidFill>
                <a:latin typeface="微软雅黑"/>
                <a:ea typeface="微软雅黑"/>
              </a:endParaRPr>
            </a:p>
          </p:txBody>
        </p:sp>
      </p:grpSp>
      <p:grpSp>
        <p:nvGrpSpPr>
          <p:cNvPr id="71" name="组合 2"/>
          <p:cNvGrpSpPr/>
          <p:nvPr/>
        </p:nvGrpSpPr>
        <p:grpSpPr>
          <a:xfrm>
            <a:off x="4623902" y="2669703"/>
            <a:ext cx="5040000" cy="560522"/>
            <a:chOff x="4623902" y="2563687"/>
            <a:chExt cx="5040000" cy="560522"/>
          </a:xfrm>
        </p:grpSpPr>
        <p:sp>
          <p:nvSpPr>
            <p:cNvPr id="72" name="圆角矩形"/>
            <p:cNvSpPr/>
            <p:nvPr/>
          </p:nvSpPr>
          <p:spPr>
            <a:xfrm>
              <a:off x="4623902" y="2563687"/>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73" name="圆"/>
            <p:cNvSpPr/>
            <p:nvPr/>
          </p:nvSpPr>
          <p:spPr>
            <a:xfrm>
              <a:off x="9225551" y="2714543"/>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74" name="等腰三角形"/>
            <p:cNvSpPr/>
            <p:nvPr/>
          </p:nvSpPr>
          <p:spPr>
            <a:xfrm rot="5400000">
              <a:off x="9290223" y="2774304"/>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grpSp>
      <p:grpSp>
        <p:nvGrpSpPr>
          <p:cNvPr id="77" name="组合 3"/>
          <p:cNvGrpSpPr/>
          <p:nvPr/>
        </p:nvGrpSpPr>
        <p:grpSpPr>
          <a:xfrm>
            <a:off x="4623902" y="3649000"/>
            <a:ext cx="5040000" cy="560522"/>
            <a:chOff x="4623902" y="3542984"/>
            <a:chExt cx="5040000" cy="560522"/>
          </a:xfrm>
        </p:grpSpPr>
        <p:sp>
          <p:nvSpPr>
            <p:cNvPr id="78" name="圆角矩形"/>
            <p:cNvSpPr/>
            <p:nvPr/>
          </p:nvSpPr>
          <p:spPr>
            <a:xfrm>
              <a:off x="4623902" y="3542984"/>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79" name="圆"/>
            <p:cNvSpPr/>
            <p:nvPr/>
          </p:nvSpPr>
          <p:spPr>
            <a:xfrm>
              <a:off x="9225551" y="3693840"/>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0" name="等腰三角形"/>
            <p:cNvSpPr/>
            <p:nvPr/>
          </p:nvSpPr>
          <p:spPr>
            <a:xfrm rot="5400000">
              <a:off x="9290223" y="3753601"/>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grpSp>
      <p:grpSp>
        <p:nvGrpSpPr>
          <p:cNvPr id="82" name="组合 4"/>
          <p:cNvGrpSpPr/>
          <p:nvPr/>
        </p:nvGrpSpPr>
        <p:grpSpPr>
          <a:xfrm>
            <a:off x="4278367" y="4628297"/>
            <a:ext cx="5040000" cy="560522"/>
            <a:chOff x="4278367" y="4522281"/>
            <a:chExt cx="5040000" cy="560522"/>
          </a:xfrm>
        </p:grpSpPr>
        <p:sp>
          <p:nvSpPr>
            <p:cNvPr id="83" name="圆角矩形"/>
            <p:cNvSpPr/>
            <p:nvPr/>
          </p:nvSpPr>
          <p:spPr>
            <a:xfrm>
              <a:off x="4278367" y="4522281"/>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4" name="圆"/>
            <p:cNvSpPr/>
            <p:nvPr/>
          </p:nvSpPr>
          <p:spPr>
            <a:xfrm>
              <a:off x="8880016" y="4673137"/>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5" name="等腰三角形"/>
            <p:cNvSpPr/>
            <p:nvPr/>
          </p:nvSpPr>
          <p:spPr>
            <a:xfrm rot="5400000">
              <a:off x="8944688" y="4732898"/>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grpSp>
      <p:sp>
        <p:nvSpPr>
          <p:cNvPr id="87" name="圆"/>
          <p:cNvSpPr/>
          <p:nvPr/>
        </p:nvSpPr>
        <p:spPr>
          <a:xfrm>
            <a:off x="4278367" y="1578029"/>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r>
              <a:rPr lang="en-US" altLang="zh-CN" sz="3000" dirty="0">
                <a:solidFill>
                  <a:prstClr val="white"/>
                </a:solidFill>
              </a:rPr>
              <a:t>9</a:t>
            </a:r>
            <a:endParaRPr lang="zh-CN" altLang="en-US" sz="3000" dirty="0">
              <a:solidFill>
                <a:prstClr val="white"/>
              </a:solidFill>
            </a:endParaRPr>
          </a:p>
        </p:txBody>
      </p:sp>
      <p:sp>
        <p:nvSpPr>
          <p:cNvPr id="88" name="圆"/>
          <p:cNvSpPr/>
          <p:nvPr/>
        </p:nvSpPr>
        <p:spPr>
          <a:xfrm>
            <a:off x="4623902" y="2557326"/>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r>
              <a:rPr lang="en-US" altLang="zh-CN" dirty="0" smtClean="0">
                <a:solidFill>
                  <a:prstClr val="white"/>
                </a:solidFill>
              </a:rPr>
              <a:t>10</a:t>
            </a:r>
            <a:endParaRPr lang="zh-CN" altLang="en-US" dirty="0">
              <a:solidFill>
                <a:prstClr val="white"/>
              </a:solidFill>
            </a:endParaRPr>
          </a:p>
        </p:txBody>
      </p:sp>
      <p:sp>
        <p:nvSpPr>
          <p:cNvPr id="89" name="圆"/>
          <p:cNvSpPr/>
          <p:nvPr/>
        </p:nvSpPr>
        <p:spPr>
          <a:xfrm>
            <a:off x="4623902" y="3536623"/>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r>
              <a:rPr lang="en-US" altLang="zh-CN" dirty="0" smtClean="0">
                <a:solidFill>
                  <a:prstClr val="white"/>
                </a:solidFill>
              </a:rPr>
              <a:t>11</a:t>
            </a:r>
            <a:endParaRPr lang="zh-CN" altLang="en-US" dirty="0">
              <a:solidFill>
                <a:prstClr val="white"/>
              </a:solidFill>
            </a:endParaRPr>
          </a:p>
        </p:txBody>
      </p:sp>
      <p:sp>
        <p:nvSpPr>
          <p:cNvPr id="90" name="圆"/>
          <p:cNvSpPr/>
          <p:nvPr/>
        </p:nvSpPr>
        <p:spPr>
          <a:xfrm>
            <a:off x="4278367" y="4515920"/>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r>
              <a:rPr lang="en-US" altLang="zh-CN" dirty="0" smtClean="0">
                <a:solidFill>
                  <a:prstClr val="white"/>
                </a:solidFill>
              </a:rPr>
              <a:t>12</a:t>
            </a:r>
            <a:endParaRPr lang="zh-CN" altLang="en-US" dirty="0">
              <a:solidFill>
                <a:prstClr val="white"/>
              </a:solidFill>
            </a:endParaRPr>
          </a:p>
        </p:txBody>
      </p:sp>
      <p:sp>
        <p:nvSpPr>
          <p:cNvPr id="58" name="标题"/>
          <p:cNvSpPr txBox="1">
            <a:spLocks noChangeArrowheads="1"/>
          </p:cNvSpPr>
          <p:nvPr/>
        </p:nvSpPr>
        <p:spPr bwMode="auto">
          <a:xfrm>
            <a:off x="1697931" y="3366969"/>
            <a:ext cx="1659109" cy="497957"/>
          </a:xfrm>
          <a:prstGeom prst="rect">
            <a:avLst/>
          </a:prstGeom>
          <a:noFill/>
          <a:ln>
            <a:noFill/>
          </a:ln>
        </p:spPr>
        <p:txBody>
          <a:bodyPr wrap="none" lIns="0" rIns="0" anchor="ctr" anchorCtr="1">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defTabSz="914400" fontAlgn="auto">
              <a:lnSpc>
                <a:spcPct val="120000"/>
              </a:lnSpc>
              <a:spcBef>
                <a:spcPts val="0"/>
              </a:spcBef>
              <a:spcAft>
                <a:spcPts val="0"/>
              </a:spcAft>
              <a:defRPr/>
            </a:pPr>
            <a:r>
              <a:rPr lang="en-US" b="1" spc="600" dirty="0" smtClean="0">
                <a:solidFill>
                  <a:prstClr val="white"/>
                </a:solidFill>
                <a:latin typeface="微软雅黑"/>
                <a:ea typeface="微软雅黑"/>
              </a:rPr>
              <a:t>Agenda</a:t>
            </a:r>
            <a:endParaRPr lang="en-US" b="1" spc="600" dirty="0" smtClean="0">
              <a:solidFill>
                <a:prstClr val="white"/>
              </a:solidFill>
              <a:latin typeface="微软雅黑"/>
              <a:ea typeface="微软雅黑"/>
            </a:endParaRPr>
          </a:p>
        </p:txBody>
      </p:sp>
      <p:sp>
        <p:nvSpPr>
          <p:cNvPr id="33" name="文字"/>
          <p:cNvSpPr/>
          <p:nvPr/>
        </p:nvSpPr>
        <p:spPr>
          <a:xfrm>
            <a:off x="5433203" y="4685420"/>
            <a:ext cx="2270814" cy="446276"/>
          </a:xfrm>
          <a:prstGeom prst="rect">
            <a:avLst/>
          </a:prstGeom>
        </p:spPr>
        <p:txBody>
          <a:bodyPr wrap="none">
            <a:spAutoFit/>
          </a:bodyPr>
          <a:lstStyle/>
          <a:p>
            <a:pPr defTabSz="914400" eaLnBrk="1" fontAlgn="auto" hangingPunct="1">
              <a:spcBef>
                <a:spcPts val="0"/>
              </a:spcBef>
              <a:spcAft>
                <a:spcPts val="0"/>
              </a:spcAft>
            </a:pPr>
            <a:r>
              <a:rPr lang="es-ES" altLang="zh-CN" sz="2300" spc="250" dirty="0" smtClean="0">
                <a:solidFill>
                  <a:prstClr val="white"/>
                </a:solidFill>
                <a:latin typeface="微软雅黑"/>
                <a:ea typeface="微软雅黑"/>
              </a:rPr>
              <a:t>Cronograma</a:t>
            </a:r>
            <a:endParaRPr lang="zh-CN" altLang="en-US" sz="2300" spc="250" dirty="0">
              <a:solidFill>
                <a:prstClr val="white"/>
              </a:solidFill>
              <a:latin typeface="微软雅黑"/>
              <a:ea typeface="微软雅黑"/>
            </a:endParaRPr>
          </a:p>
        </p:txBody>
      </p:sp>
      <p:sp>
        <p:nvSpPr>
          <p:cNvPr id="34" name="文字"/>
          <p:cNvSpPr/>
          <p:nvPr/>
        </p:nvSpPr>
        <p:spPr>
          <a:xfrm>
            <a:off x="5541854" y="3707273"/>
            <a:ext cx="3776513" cy="446276"/>
          </a:xfrm>
          <a:prstGeom prst="rect">
            <a:avLst/>
          </a:prstGeom>
        </p:spPr>
        <p:txBody>
          <a:bodyPr wrap="square">
            <a:spAutoFit/>
          </a:bodyPr>
          <a:lstStyle/>
          <a:p>
            <a:pPr defTabSz="914400" eaLnBrk="1" fontAlgn="auto" hangingPunct="1">
              <a:spcBef>
                <a:spcPts val="0"/>
              </a:spcBef>
              <a:spcAft>
                <a:spcPts val="0"/>
              </a:spcAft>
            </a:pPr>
            <a:r>
              <a:rPr lang="es-ES" altLang="zh-CN" sz="2300" spc="250" dirty="0" smtClean="0">
                <a:solidFill>
                  <a:prstClr val="white"/>
                </a:solidFill>
                <a:latin typeface="微软雅黑"/>
                <a:ea typeface="微软雅黑"/>
              </a:rPr>
              <a:t>Presupuesto</a:t>
            </a:r>
            <a:endParaRPr lang="zh-CN" altLang="en-US" sz="2300" spc="250" dirty="0">
              <a:solidFill>
                <a:prstClr val="white"/>
              </a:solidFill>
              <a:latin typeface="微软雅黑"/>
              <a:ea typeface="微软雅黑"/>
            </a:endParaRPr>
          </a:p>
        </p:txBody>
      </p:sp>
      <p:sp>
        <p:nvSpPr>
          <p:cNvPr id="35" name="文字"/>
          <p:cNvSpPr/>
          <p:nvPr/>
        </p:nvSpPr>
        <p:spPr>
          <a:xfrm>
            <a:off x="5522124" y="2723162"/>
            <a:ext cx="2324675" cy="446276"/>
          </a:xfrm>
          <a:prstGeom prst="rect">
            <a:avLst/>
          </a:prstGeom>
        </p:spPr>
        <p:txBody>
          <a:bodyPr wrap="none">
            <a:spAutoFit/>
          </a:bodyPr>
          <a:lstStyle/>
          <a:p>
            <a:pPr defTabSz="914400" eaLnBrk="1" fontAlgn="auto" hangingPunct="1">
              <a:spcBef>
                <a:spcPts val="0"/>
              </a:spcBef>
              <a:spcAft>
                <a:spcPts val="0"/>
              </a:spcAft>
            </a:pPr>
            <a:r>
              <a:rPr lang="es-ES" altLang="zh-CN" sz="2300" spc="250" dirty="0">
                <a:solidFill>
                  <a:prstClr val="white"/>
                </a:solidFill>
                <a:latin typeface="微软雅黑"/>
                <a:ea typeface="微软雅黑"/>
              </a:rPr>
              <a:t>Limitaciones</a:t>
            </a:r>
            <a:endParaRPr lang="zh-CN" altLang="en-US" sz="2300" spc="250" dirty="0">
              <a:solidFill>
                <a:prstClr val="white"/>
              </a:solidFill>
              <a:latin typeface="微软雅黑"/>
              <a:ea typeface="微软雅黑"/>
            </a:endParaRPr>
          </a:p>
        </p:txBody>
      </p:sp>
    </p:spTree>
    <p:extLst>
      <p:ext uri="{BB962C8B-B14F-4D97-AF65-F5344CB8AC3E}">
        <p14:creationId xmlns:p14="http://schemas.microsoft.com/office/powerpoint/2010/main" val="4121016488"/>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1+#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Effect transition="in" filter="fade">
                                      <p:cBhvr>
                                        <p:cTn id="18" dur="500"/>
                                        <p:tgtEl>
                                          <p:spTgt spid="3"/>
                                        </p:tgtEl>
                                      </p:cBhvr>
                                    </p:animEffect>
                                  </p:childTnLst>
                                </p:cTn>
                              </p:par>
                            </p:childTnLst>
                          </p:cTn>
                        </p:par>
                        <p:par>
                          <p:cTn id="19" fill="hold">
                            <p:stCondLst>
                              <p:cond delay="1000"/>
                            </p:stCondLst>
                            <p:childTnLst>
                              <p:par>
                                <p:cTn id="20" presetID="31"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 calcmode="lin" valueType="num">
                                      <p:cBhvr>
                                        <p:cTn id="24" dur="500" fill="hold"/>
                                        <p:tgtEl>
                                          <p:spTgt spid="5"/>
                                        </p:tgtEl>
                                        <p:attrNameLst>
                                          <p:attrName>style.rotation</p:attrName>
                                        </p:attrNameLst>
                                      </p:cBhvr>
                                      <p:tavLst>
                                        <p:tav tm="0">
                                          <p:val>
                                            <p:fltVal val="90"/>
                                          </p:val>
                                        </p:tav>
                                        <p:tav tm="100000">
                                          <p:val>
                                            <p:fltVal val="0"/>
                                          </p:val>
                                        </p:tav>
                                      </p:tavLst>
                                    </p:anim>
                                    <p:animEffect transition="in" filter="fade">
                                      <p:cBhvr>
                                        <p:cTn id="25" dur="500"/>
                                        <p:tgtEl>
                                          <p:spTgt spid="5"/>
                                        </p:tgtEl>
                                      </p:cBhvr>
                                    </p:animEffect>
                                  </p:childTnLst>
                                </p:cTn>
                              </p:par>
                            </p:childTnLst>
                          </p:cTn>
                        </p:par>
                        <p:par>
                          <p:cTn id="26" fill="hold">
                            <p:stCondLst>
                              <p:cond delay="1500"/>
                            </p:stCondLst>
                            <p:childTnLst>
                              <p:par>
                                <p:cTn id="27" presetID="8" presetClass="emph" presetSubtype="0" repeatCount="indefinite" fill="hold" grpId="1" nodeType="afterEffect">
                                  <p:stCondLst>
                                    <p:cond delay="0"/>
                                  </p:stCondLst>
                                  <p:childTnLst>
                                    <p:animRot by="21600000">
                                      <p:cBhvr>
                                        <p:cTn id="28" dur="2000" fill="hold"/>
                                        <p:tgtEl>
                                          <p:spTgt spid="5"/>
                                        </p:tgtEl>
                                        <p:attrNameLst>
                                          <p:attrName>r</p:attrName>
                                        </p:attrNameLst>
                                      </p:cBhvr>
                                    </p:animRot>
                                  </p:childTnLst>
                                </p:cTn>
                              </p:par>
                              <p:par>
                                <p:cTn id="29" presetID="12" presetClass="entr" presetSubtype="4"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p:tgtEl>
                                          <p:spTgt spid="4"/>
                                        </p:tgtEl>
                                        <p:attrNameLst>
                                          <p:attrName>ppt_y</p:attrName>
                                        </p:attrNameLst>
                                      </p:cBhvr>
                                      <p:tavLst>
                                        <p:tav tm="0">
                                          <p:val>
                                            <p:strVal val="#ppt_y+#ppt_h*1.125000"/>
                                          </p:val>
                                        </p:tav>
                                        <p:tav tm="100000">
                                          <p:val>
                                            <p:strVal val="#ppt_y"/>
                                          </p:val>
                                        </p:tav>
                                      </p:tavLst>
                                    </p:anim>
                                    <p:animEffect transition="in" filter="wipe(up)">
                                      <p:cBhvr>
                                        <p:cTn id="32" dur="500"/>
                                        <p:tgtEl>
                                          <p:spTgt spid="4"/>
                                        </p:tgtEl>
                                      </p:cBhvr>
                                    </p:animEffect>
                                  </p:childTnLst>
                                </p:cTn>
                              </p:par>
                              <p:par>
                                <p:cTn id="33" presetID="16" presetClass="entr" presetSubtype="37" fill="hold" grpId="0" nodeType="withEffect">
                                  <p:stCondLst>
                                    <p:cond delay="500"/>
                                  </p:stCondLst>
                                  <p:childTnLst>
                                    <p:set>
                                      <p:cBhvr>
                                        <p:cTn id="34" dur="1" fill="hold">
                                          <p:stCondLst>
                                            <p:cond delay="0"/>
                                          </p:stCondLst>
                                        </p:cTn>
                                        <p:tgtEl>
                                          <p:spTgt spid="58"/>
                                        </p:tgtEl>
                                        <p:attrNameLst>
                                          <p:attrName>style.visibility</p:attrName>
                                        </p:attrNameLst>
                                      </p:cBhvr>
                                      <p:to>
                                        <p:strVal val="visible"/>
                                      </p:to>
                                    </p:set>
                                    <p:animEffect transition="in" filter="barn(outVertical)">
                                      <p:cBhvr>
                                        <p:cTn id="35" dur="500"/>
                                        <p:tgtEl>
                                          <p:spTgt spid="58"/>
                                        </p:tgtEl>
                                      </p:cBhvr>
                                    </p:animEffect>
                                  </p:childTnLst>
                                </p:cTn>
                              </p:par>
                              <p:par>
                                <p:cTn id="36" presetID="22" presetClass="entr" presetSubtype="1" fill="hold" grpId="0" nodeType="withEffect">
                                  <p:stCondLst>
                                    <p:cond delay="1500"/>
                                  </p:stCondLst>
                                  <p:childTnLst>
                                    <p:set>
                                      <p:cBhvr>
                                        <p:cTn id="37" dur="1" fill="hold">
                                          <p:stCondLst>
                                            <p:cond delay="0"/>
                                          </p:stCondLst>
                                        </p:cTn>
                                        <p:tgtEl>
                                          <p:spTgt spid="2"/>
                                        </p:tgtEl>
                                        <p:attrNameLst>
                                          <p:attrName>style.visibility</p:attrName>
                                        </p:attrNameLst>
                                      </p:cBhvr>
                                      <p:to>
                                        <p:strVal val="visible"/>
                                      </p:to>
                                    </p:set>
                                    <p:animEffect transition="in" filter="wipe(up)">
                                      <p:cBhvr>
                                        <p:cTn id="38" dur="500"/>
                                        <p:tgtEl>
                                          <p:spTgt spid="2"/>
                                        </p:tgtEl>
                                      </p:cBhvr>
                                    </p:animEffect>
                                  </p:childTnLst>
                                </p:cTn>
                              </p:par>
                            </p:childTnLst>
                          </p:cTn>
                        </p:par>
                        <p:par>
                          <p:cTn id="39" fill="hold">
                            <p:stCondLst>
                              <p:cond delay="3500"/>
                            </p:stCondLst>
                            <p:childTnLst>
                              <p:par>
                                <p:cTn id="40" presetID="9" presetClass="entr" presetSubtype="0" fill="hold" grpId="0" nodeType="afterEffect">
                                  <p:stCondLst>
                                    <p:cond delay="0"/>
                                  </p:stCondLst>
                                  <p:childTnLst>
                                    <p:set>
                                      <p:cBhvr>
                                        <p:cTn id="41" dur="1" fill="hold">
                                          <p:stCondLst>
                                            <p:cond delay="0"/>
                                          </p:stCondLst>
                                        </p:cTn>
                                        <p:tgtEl>
                                          <p:spTgt spid="87"/>
                                        </p:tgtEl>
                                        <p:attrNameLst>
                                          <p:attrName>style.visibility</p:attrName>
                                        </p:attrNameLst>
                                      </p:cBhvr>
                                      <p:to>
                                        <p:strVal val="visible"/>
                                      </p:to>
                                    </p:set>
                                    <p:animEffect transition="in" filter="dissolve">
                                      <p:cBhvr>
                                        <p:cTn id="42" dur="500"/>
                                        <p:tgtEl>
                                          <p:spTgt spid="87"/>
                                        </p:tgtEl>
                                      </p:cBhvr>
                                    </p:animEffect>
                                  </p:childTnLst>
                                </p:cTn>
                              </p:par>
                            </p:childTnLst>
                          </p:cTn>
                        </p:par>
                        <p:par>
                          <p:cTn id="43" fill="hold">
                            <p:stCondLst>
                              <p:cond delay="4000"/>
                            </p:stCondLst>
                            <p:childTnLst>
                              <p:par>
                                <p:cTn id="44" presetID="22" presetClass="entr" presetSubtype="8" fill="hold" nodeType="after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wipe(left)">
                                      <p:cBhvr>
                                        <p:cTn id="46" dur="500"/>
                                        <p:tgtEl>
                                          <p:spTgt spid="51"/>
                                        </p:tgtEl>
                                      </p:cBhvr>
                                    </p:animEffect>
                                  </p:childTnLst>
                                </p:cTn>
                              </p:par>
                            </p:childTnLst>
                          </p:cTn>
                        </p:par>
                        <p:par>
                          <p:cTn id="47" fill="hold">
                            <p:stCondLst>
                              <p:cond delay="4500"/>
                            </p:stCondLst>
                            <p:childTnLst>
                              <p:par>
                                <p:cTn id="48" presetID="9" presetClass="entr" presetSubtype="0" fill="hold" grpId="0" nodeType="afterEffect">
                                  <p:stCondLst>
                                    <p:cond delay="0"/>
                                  </p:stCondLst>
                                  <p:childTnLst>
                                    <p:set>
                                      <p:cBhvr>
                                        <p:cTn id="49" dur="1" fill="hold">
                                          <p:stCondLst>
                                            <p:cond delay="0"/>
                                          </p:stCondLst>
                                        </p:cTn>
                                        <p:tgtEl>
                                          <p:spTgt spid="88"/>
                                        </p:tgtEl>
                                        <p:attrNameLst>
                                          <p:attrName>style.visibility</p:attrName>
                                        </p:attrNameLst>
                                      </p:cBhvr>
                                      <p:to>
                                        <p:strVal val="visible"/>
                                      </p:to>
                                    </p:set>
                                    <p:animEffect transition="in" filter="dissolve">
                                      <p:cBhvr>
                                        <p:cTn id="50" dur="500"/>
                                        <p:tgtEl>
                                          <p:spTgt spid="88"/>
                                        </p:tgtEl>
                                      </p:cBhvr>
                                    </p:animEffect>
                                  </p:childTnLst>
                                </p:cTn>
                              </p:par>
                            </p:childTnLst>
                          </p:cTn>
                        </p:par>
                        <p:par>
                          <p:cTn id="51" fill="hold">
                            <p:stCondLst>
                              <p:cond delay="5000"/>
                            </p:stCondLst>
                            <p:childTnLst>
                              <p:par>
                                <p:cTn id="52" presetID="22" presetClass="entr" presetSubtype="8" fill="hold" nodeType="afterEffect">
                                  <p:stCondLst>
                                    <p:cond delay="0"/>
                                  </p:stCondLst>
                                  <p:childTnLst>
                                    <p:set>
                                      <p:cBhvr>
                                        <p:cTn id="53" dur="1" fill="hold">
                                          <p:stCondLst>
                                            <p:cond delay="0"/>
                                          </p:stCondLst>
                                        </p:cTn>
                                        <p:tgtEl>
                                          <p:spTgt spid="71"/>
                                        </p:tgtEl>
                                        <p:attrNameLst>
                                          <p:attrName>style.visibility</p:attrName>
                                        </p:attrNameLst>
                                      </p:cBhvr>
                                      <p:to>
                                        <p:strVal val="visible"/>
                                      </p:to>
                                    </p:set>
                                    <p:animEffect transition="in" filter="wipe(left)">
                                      <p:cBhvr>
                                        <p:cTn id="54" dur="500"/>
                                        <p:tgtEl>
                                          <p:spTgt spid="71"/>
                                        </p:tgtEl>
                                      </p:cBhvr>
                                    </p:animEffect>
                                  </p:childTnLst>
                                </p:cTn>
                              </p:par>
                            </p:childTnLst>
                          </p:cTn>
                        </p:par>
                        <p:par>
                          <p:cTn id="55" fill="hold">
                            <p:stCondLst>
                              <p:cond delay="5500"/>
                            </p:stCondLst>
                            <p:childTnLst>
                              <p:par>
                                <p:cTn id="56" presetID="9" presetClass="entr" presetSubtype="0" fill="hold" grpId="0" nodeType="afterEffect">
                                  <p:stCondLst>
                                    <p:cond delay="0"/>
                                  </p:stCondLst>
                                  <p:childTnLst>
                                    <p:set>
                                      <p:cBhvr>
                                        <p:cTn id="57" dur="1" fill="hold">
                                          <p:stCondLst>
                                            <p:cond delay="0"/>
                                          </p:stCondLst>
                                        </p:cTn>
                                        <p:tgtEl>
                                          <p:spTgt spid="89"/>
                                        </p:tgtEl>
                                        <p:attrNameLst>
                                          <p:attrName>style.visibility</p:attrName>
                                        </p:attrNameLst>
                                      </p:cBhvr>
                                      <p:to>
                                        <p:strVal val="visible"/>
                                      </p:to>
                                    </p:set>
                                    <p:animEffect transition="in" filter="dissolve">
                                      <p:cBhvr>
                                        <p:cTn id="58" dur="500"/>
                                        <p:tgtEl>
                                          <p:spTgt spid="89"/>
                                        </p:tgtEl>
                                      </p:cBhvr>
                                    </p:animEffect>
                                  </p:childTnLst>
                                </p:cTn>
                              </p:par>
                            </p:childTnLst>
                          </p:cTn>
                        </p:par>
                        <p:par>
                          <p:cTn id="59" fill="hold">
                            <p:stCondLst>
                              <p:cond delay="6000"/>
                            </p:stCondLst>
                            <p:childTnLst>
                              <p:par>
                                <p:cTn id="60" presetID="22" presetClass="entr" presetSubtype="8" fill="hold" nodeType="afterEffect">
                                  <p:stCondLst>
                                    <p:cond delay="0"/>
                                  </p:stCondLst>
                                  <p:childTnLst>
                                    <p:set>
                                      <p:cBhvr>
                                        <p:cTn id="61" dur="1" fill="hold">
                                          <p:stCondLst>
                                            <p:cond delay="0"/>
                                          </p:stCondLst>
                                        </p:cTn>
                                        <p:tgtEl>
                                          <p:spTgt spid="77"/>
                                        </p:tgtEl>
                                        <p:attrNameLst>
                                          <p:attrName>style.visibility</p:attrName>
                                        </p:attrNameLst>
                                      </p:cBhvr>
                                      <p:to>
                                        <p:strVal val="visible"/>
                                      </p:to>
                                    </p:set>
                                    <p:animEffect transition="in" filter="wipe(left)">
                                      <p:cBhvr>
                                        <p:cTn id="62" dur="500"/>
                                        <p:tgtEl>
                                          <p:spTgt spid="77"/>
                                        </p:tgtEl>
                                      </p:cBhvr>
                                    </p:animEffect>
                                  </p:childTnLst>
                                </p:cTn>
                              </p:par>
                            </p:childTnLst>
                          </p:cTn>
                        </p:par>
                        <p:par>
                          <p:cTn id="63" fill="hold">
                            <p:stCondLst>
                              <p:cond delay="6500"/>
                            </p:stCondLst>
                            <p:childTnLst>
                              <p:par>
                                <p:cTn id="64" presetID="9" presetClass="entr" presetSubtype="0" fill="hold" grpId="0" nodeType="afterEffect">
                                  <p:stCondLst>
                                    <p:cond delay="0"/>
                                  </p:stCondLst>
                                  <p:childTnLst>
                                    <p:set>
                                      <p:cBhvr>
                                        <p:cTn id="65" dur="1" fill="hold">
                                          <p:stCondLst>
                                            <p:cond delay="0"/>
                                          </p:stCondLst>
                                        </p:cTn>
                                        <p:tgtEl>
                                          <p:spTgt spid="90"/>
                                        </p:tgtEl>
                                        <p:attrNameLst>
                                          <p:attrName>style.visibility</p:attrName>
                                        </p:attrNameLst>
                                      </p:cBhvr>
                                      <p:to>
                                        <p:strVal val="visible"/>
                                      </p:to>
                                    </p:set>
                                    <p:animEffect transition="in" filter="dissolve">
                                      <p:cBhvr>
                                        <p:cTn id="66" dur="500"/>
                                        <p:tgtEl>
                                          <p:spTgt spid="90"/>
                                        </p:tgtEl>
                                      </p:cBhvr>
                                    </p:animEffect>
                                  </p:childTnLst>
                                </p:cTn>
                              </p:par>
                            </p:childTnLst>
                          </p:cTn>
                        </p:par>
                        <p:par>
                          <p:cTn id="67" fill="hold">
                            <p:stCondLst>
                              <p:cond delay="7000"/>
                            </p:stCondLst>
                            <p:childTnLst>
                              <p:par>
                                <p:cTn id="68" presetID="22" presetClass="entr" presetSubtype="8" fill="hold" nodeType="afterEffect">
                                  <p:stCondLst>
                                    <p:cond delay="0"/>
                                  </p:stCondLst>
                                  <p:childTnLst>
                                    <p:set>
                                      <p:cBhvr>
                                        <p:cTn id="69" dur="1" fill="hold">
                                          <p:stCondLst>
                                            <p:cond delay="0"/>
                                          </p:stCondLst>
                                        </p:cTn>
                                        <p:tgtEl>
                                          <p:spTgt spid="82"/>
                                        </p:tgtEl>
                                        <p:attrNameLst>
                                          <p:attrName>style.visibility</p:attrName>
                                        </p:attrNameLst>
                                      </p:cBhvr>
                                      <p:to>
                                        <p:strVal val="visible"/>
                                      </p:to>
                                    </p:set>
                                    <p:animEffect transition="in" filter="wipe(left)">
                                      <p:cBhvr>
                                        <p:cTn id="70"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20" grpId="0" animBg="1"/>
      <p:bldP spid="2" grpId="0" animBg="1"/>
      <p:bldP spid="3" grpId="0" animBg="1"/>
      <p:bldP spid="4" grpId="0" animBg="1"/>
      <p:bldP spid="5" grpId="0" animBg="1"/>
      <p:bldP spid="5" grpId="1" animBg="1"/>
      <p:bldP spid="87" grpId="0" animBg="1"/>
      <p:bldP spid="88" grpId="0" animBg="1"/>
      <p:bldP spid="89" grpId="0" animBg="1"/>
      <p:bldP spid="90" grpId="0" animBg="1"/>
      <p:bldP spid="5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图片 4"/>
          <p:cNvPicPr>
            <a:picLocks noChangeAspect="1"/>
          </p:cNvPicPr>
          <p:nvPr/>
        </p:nvPicPr>
        <p:blipFill>
          <a:blip r:embed="rId2"/>
          <a:srcRect t="12344" b="30528"/>
          <a:stretch>
            <a:fillRect/>
          </a:stretch>
        </p:blipFill>
        <p:spPr>
          <a:xfrm>
            <a:off x="0" y="-87312"/>
            <a:ext cx="12192000" cy="6964362"/>
          </a:xfrm>
          <a:prstGeom prst="rect">
            <a:avLst/>
          </a:prstGeom>
          <a:noFill/>
          <a:ln w="9525">
            <a:noFill/>
          </a:ln>
        </p:spPr>
      </p:pic>
      <p:sp>
        <p:nvSpPr>
          <p:cNvPr id="18" name="矩形 17"/>
          <p:cNvSpPr/>
          <p:nvPr/>
        </p:nvSpPr>
        <p:spPr>
          <a:xfrm rot="16200000">
            <a:off x="4939699" y="-1274718"/>
            <a:ext cx="2312604" cy="12192000"/>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00" eaLnBrk="1" fontAlgn="auto" hangingPunct="1">
              <a:spcBef>
                <a:spcPts val="0"/>
              </a:spcBef>
              <a:spcAft>
                <a:spcPts val="0"/>
              </a:spcAft>
              <a:defRPr/>
            </a:pPr>
            <a:endParaRPr lang="en-US" sz="1800">
              <a:solidFill>
                <a:prstClr val="white"/>
              </a:solidFill>
              <a:latin typeface="Microsoft YaHei" panose="020B0503020204020204" pitchFamily="34" charset="-122"/>
              <a:ea typeface="Microsoft YaHei" panose="020B0503020204020204" pitchFamily="34" charset="-122"/>
            </a:endParaRPr>
          </a:p>
        </p:txBody>
      </p:sp>
      <p:sp>
        <p:nvSpPr>
          <p:cNvPr id="24580" name="TextBox 6"/>
          <p:cNvSpPr txBox="1"/>
          <p:nvPr/>
        </p:nvSpPr>
        <p:spPr>
          <a:xfrm>
            <a:off x="1658938" y="-457200"/>
            <a:ext cx="184150" cy="369888"/>
          </a:xfrm>
          <a:prstGeom prst="rect">
            <a:avLst/>
          </a:prstGeom>
          <a:noFill/>
          <a:ln w="9525">
            <a:noFill/>
          </a:ln>
        </p:spPr>
        <p:txBody>
          <a:bodyPr wrap="none">
            <a:spAutoFit/>
          </a:bodyPr>
          <a:lstStyle/>
          <a:p>
            <a:pPr defTabSz="914400" eaLnBrk="1" hangingPunct="1"/>
            <a:endParaRPr lang="en-US" altLang="zh-CN" sz="1800" dirty="0">
              <a:solidFill>
                <a:srgbClr val="000000"/>
              </a:solidFill>
              <a:latin typeface="Microsoft YaHei" panose="020B0503020204020204" pitchFamily="34" charset="-122"/>
              <a:ea typeface="Microsoft YaHei" panose="020B0503020204020204" pitchFamily="34" charset="-122"/>
            </a:endParaRPr>
          </a:p>
        </p:txBody>
      </p:sp>
      <p:sp>
        <p:nvSpPr>
          <p:cNvPr id="24581" name="文本框 36"/>
          <p:cNvSpPr txBox="1"/>
          <p:nvPr/>
        </p:nvSpPr>
        <p:spPr>
          <a:xfrm>
            <a:off x="347729" y="4443924"/>
            <a:ext cx="11629623" cy="1200329"/>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gn="ctr">
              <a:lnSpc>
                <a:spcPct val="100000"/>
              </a:lnSpc>
              <a:spcBef>
                <a:spcPct val="0"/>
              </a:spcBef>
              <a:buNone/>
            </a:pPr>
            <a:r>
              <a:rPr lang="es-ES" altLang="zh-CN" sz="1800" dirty="0">
                <a:solidFill>
                  <a:srgbClr val="4E4D4D"/>
                </a:solidFill>
                <a:ea typeface="Microsoft YaHei" panose="020B0503020204020204" pitchFamily="34" charset="-122"/>
              </a:rPr>
              <a:t>La agencia de viajes surge en el año 2009 como un negocio familiar, realizando excursiones nacionales y en Centroamérica, vía terrestre, orientados desde un principio en la calidad, seguridad, además del profesionalismo en cada uno de sus tours, promoviendo paquetes turísticos a lo largo de todo el mundo, realizando circuitos en más de 20 países incluyendo tanto Europeos como </a:t>
            </a:r>
            <a:r>
              <a:rPr lang="es-ES" altLang="zh-CN" sz="1800" dirty="0" smtClean="0">
                <a:solidFill>
                  <a:srgbClr val="4E4D4D"/>
                </a:solidFill>
                <a:ea typeface="Microsoft YaHei" panose="020B0503020204020204" pitchFamily="34" charset="-122"/>
              </a:rPr>
              <a:t>Asiáticos.</a:t>
            </a:r>
            <a:endParaRPr lang="es-ES" altLang="zh-CN" sz="1800" dirty="0">
              <a:solidFill>
                <a:srgbClr val="4E4D4D"/>
              </a:solidFill>
              <a:ea typeface="Microsoft YaHei" panose="020B0503020204020204" pitchFamily="34" charset="-122"/>
            </a:endParaRPr>
          </a:p>
        </p:txBody>
      </p:sp>
      <p:sp>
        <p:nvSpPr>
          <p:cNvPr id="24582" name="文本框 92"/>
          <p:cNvSpPr txBox="1"/>
          <p:nvPr/>
        </p:nvSpPr>
        <p:spPr>
          <a:xfrm>
            <a:off x="3606086" y="3661291"/>
            <a:ext cx="5177306" cy="830997"/>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Font typeface="Arial" panose="020B0604020202020204" pitchFamily="34" charset="0"/>
              <a:buNone/>
            </a:pPr>
            <a:r>
              <a:rPr lang="es-ES" altLang="zh-CN" sz="4800" b="1" dirty="0" smtClean="0">
                <a:solidFill>
                  <a:srgbClr val="0A4383"/>
                </a:solidFill>
                <a:latin typeface="Microsoft YaHei" panose="020B0503020204020204" pitchFamily="34" charset="-122"/>
                <a:ea typeface="Microsoft YaHei" panose="020B0503020204020204" pitchFamily="34" charset="-122"/>
              </a:rPr>
              <a:t>ANTECEDENTES:</a:t>
            </a:r>
            <a:endParaRPr lang="zh-CN" altLang="en-US" sz="4800" b="1" dirty="0">
              <a:solidFill>
                <a:srgbClr val="0A4383"/>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90410168"/>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p:cNvPicPr>
            <a:picLocks noChangeAspect="1"/>
          </p:cNvPicPr>
          <p:nvPr/>
        </p:nvPicPr>
        <p:blipFill rotWithShape="1">
          <a:blip r:embed="rId2" cstate="print">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5792"/>
          <a:stretch>
            <a:fillRect/>
          </a:stretch>
        </p:blipFill>
        <p:spPr>
          <a:xfrm>
            <a:off x="-600" y="0"/>
            <a:ext cx="12193200" cy="6858000"/>
          </a:xfrm>
          <a:prstGeom prst="rect">
            <a:avLst/>
          </a:prstGeom>
          <a:noFill/>
          <a:ln>
            <a:noFill/>
          </a:ln>
        </p:spPr>
      </p:pic>
      <p:sp>
        <p:nvSpPr>
          <p:cNvPr id="17" name="任意多边形"/>
          <p:cNvSpPr/>
          <p:nvPr/>
        </p:nvSpPr>
        <p:spPr>
          <a:xfrm>
            <a:off x="7767077" y="0"/>
            <a:ext cx="3927232" cy="6858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8" name="矩形"/>
          <p:cNvSpPr/>
          <p:nvPr/>
        </p:nvSpPr>
        <p:spPr>
          <a:xfrm>
            <a:off x="7767077" y="6426000"/>
            <a:ext cx="3927232" cy="4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4775" eaLnBrk="1" hangingPunct="1">
              <a:lnSpc>
                <a:spcPct val="150000"/>
              </a:lnSpc>
              <a:defRPr/>
            </a:pPr>
            <a:endParaRPr lang="en-US" sz="1705" dirty="0">
              <a:solidFill>
                <a:prstClr val="white"/>
              </a:solidFill>
              <a:latin typeface="Arial" panose="020B0604020202020204" pitchFamily="34" charset="0"/>
              <a:sym typeface="Arial" panose="020B0604020202020204" pitchFamily="34" charset="0"/>
            </a:endParaRPr>
          </a:p>
        </p:txBody>
      </p:sp>
      <p:sp>
        <p:nvSpPr>
          <p:cNvPr id="19" name="文本"/>
          <p:cNvSpPr/>
          <p:nvPr/>
        </p:nvSpPr>
        <p:spPr>
          <a:xfrm>
            <a:off x="7916340" y="2906840"/>
            <a:ext cx="3589867" cy="2306955"/>
          </a:xfrm>
          <a:prstGeom prst="rect">
            <a:avLst/>
          </a:prstGeom>
          <a:noFill/>
        </p:spPr>
        <p:txBody>
          <a:bodyPr wrap="square" lIns="180000" rIns="90000" rtlCol="0" anchor="ctr">
            <a:spAutoFit/>
          </a:bodyPr>
          <a:lstStyle/>
          <a:p>
            <a:pPr defTabSz="914400" eaLnBrk="1" fontAlgn="auto" hangingPunct="1">
              <a:lnSpc>
                <a:spcPct val="150000"/>
              </a:lnSpc>
              <a:spcBef>
                <a:spcPts val="0"/>
              </a:spcBef>
              <a:spcAft>
                <a:spcPts val="0"/>
              </a:spcAft>
            </a:pPr>
            <a:r>
              <a:rPr lang="zh-CN" altLang="en-US" sz="1600" spc="150" dirty="0" smtClean="0">
                <a:solidFill>
                  <a:prstClr val="white"/>
                </a:solidFill>
                <a:latin typeface="微软雅黑"/>
                <a:ea typeface="微软雅黑"/>
                <a:sym typeface="+mn-ea"/>
              </a:rPr>
              <a:t>Text here Text here Text here</a:t>
            </a:r>
            <a:endParaRPr lang="zh-CN" altLang="en-US" sz="1600" spc="150" dirty="0">
              <a:solidFill>
                <a:prstClr val="white"/>
              </a:solidFill>
              <a:latin typeface="微软雅黑"/>
              <a:ea typeface="微软雅黑"/>
            </a:endParaRPr>
          </a:p>
          <a:p>
            <a:pPr defTabSz="914400" eaLnBrk="1" fontAlgn="auto" hangingPunct="1">
              <a:lnSpc>
                <a:spcPct val="150000"/>
              </a:lnSpc>
              <a:spcBef>
                <a:spcPts val="0"/>
              </a:spcBef>
              <a:spcAft>
                <a:spcPts val="0"/>
              </a:spcAft>
            </a:pPr>
            <a:r>
              <a:rPr lang="zh-CN" altLang="en-US" sz="1600" spc="150" dirty="0" smtClean="0">
                <a:solidFill>
                  <a:prstClr val="white"/>
                </a:solidFill>
                <a:latin typeface="微软雅黑"/>
                <a:ea typeface="微软雅黑"/>
                <a:sym typeface="+mn-ea"/>
              </a:rPr>
              <a:t>Text here Text here Text here</a:t>
            </a:r>
            <a:endParaRPr lang="zh-CN" altLang="en-US" sz="1600" spc="150" dirty="0">
              <a:solidFill>
                <a:prstClr val="white"/>
              </a:solidFill>
              <a:latin typeface="微软雅黑"/>
              <a:ea typeface="微软雅黑"/>
            </a:endParaRPr>
          </a:p>
          <a:p>
            <a:pPr defTabSz="914400" eaLnBrk="1" fontAlgn="auto" hangingPunct="1">
              <a:lnSpc>
                <a:spcPct val="150000"/>
              </a:lnSpc>
              <a:spcBef>
                <a:spcPts val="0"/>
              </a:spcBef>
              <a:spcAft>
                <a:spcPts val="0"/>
              </a:spcAft>
            </a:pPr>
            <a:r>
              <a:rPr lang="zh-CN" altLang="en-US" sz="1600" spc="150" dirty="0" smtClean="0">
                <a:solidFill>
                  <a:prstClr val="white"/>
                </a:solidFill>
                <a:latin typeface="微软雅黑"/>
                <a:ea typeface="微软雅黑"/>
                <a:sym typeface="+mn-ea"/>
              </a:rPr>
              <a:t>Text here Text here Text here</a:t>
            </a:r>
            <a:endParaRPr lang="zh-CN" altLang="en-US" sz="1600" spc="150" dirty="0">
              <a:solidFill>
                <a:prstClr val="white"/>
              </a:solidFill>
              <a:latin typeface="微软雅黑"/>
              <a:ea typeface="微软雅黑"/>
            </a:endParaRPr>
          </a:p>
          <a:p>
            <a:pPr defTabSz="914400" eaLnBrk="1" fontAlgn="auto" hangingPunct="1">
              <a:lnSpc>
                <a:spcPct val="150000"/>
              </a:lnSpc>
              <a:spcBef>
                <a:spcPts val="0"/>
              </a:spcBef>
              <a:spcAft>
                <a:spcPts val="0"/>
              </a:spcAft>
            </a:pPr>
            <a:r>
              <a:rPr lang="zh-CN" altLang="en-US" sz="1600" spc="150" dirty="0" smtClean="0">
                <a:solidFill>
                  <a:prstClr val="white"/>
                </a:solidFill>
                <a:latin typeface="微软雅黑"/>
                <a:ea typeface="微软雅黑"/>
                <a:sym typeface="+mn-ea"/>
              </a:rPr>
              <a:t>Text here Text here Text here</a:t>
            </a:r>
            <a:endParaRPr lang="zh-CN" altLang="en-US" sz="1600" spc="150" dirty="0">
              <a:solidFill>
                <a:prstClr val="white"/>
              </a:solidFill>
              <a:latin typeface="微软雅黑"/>
              <a:ea typeface="微软雅黑"/>
            </a:endParaRPr>
          </a:p>
          <a:p>
            <a:pPr defTabSz="914400" eaLnBrk="1" fontAlgn="auto" hangingPunct="1">
              <a:lnSpc>
                <a:spcPct val="150000"/>
              </a:lnSpc>
              <a:spcBef>
                <a:spcPts val="0"/>
              </a:spcBef>
              <a:spcAft>
                <a:spcPts val="0"/>
              </a:spcAft>
            </a:pPr>
            <a:r>
              <a:rPr lang="zh-CN" altLang="en-US" sz="1600" spc="150" dirty="0" smtClean="0">
                <a:solidFill>
                  <a:prstClr val="white"/>
                </a:solidFill>
                <a:latin typeface="微软雅黑"/>
                <a:ea typeface="微软雅黑"/>
                <a:sym typeface="+mn-ea"/>
              </a:rPr>
              <a:t>Text here Text here Text here</a:t>
            </a:r>
            <a:endParaRPr lang="zh-CN" altLang="en-US" sz="1600" spc="150" dirty="0">
              <a:solidFill>
                <a:prstClr val="white"/>
              </a:solidFill>
              <a:latin typeface="微软雅黑"/>
              <a:ea typeface="微软雅黑"/>
            </a:endParaRPr>
          </a:p>
          <a:p>
            <a:pPr defTabSz="914400" eaLnBrk="1" fontAlgn="auto" hangingPunct="1">
              <a:lnSpc>
                <a:spcPct val="150000"/>
              </a:lnSpc>
              <a:spcBef>
                <a:spcPts val="0"/>
              </a:spcBef>
              <a:spcAft>
                <a:spcPts val="0"/>
              </a:spcAft>
            </a:pPr>
            <a:endParaRPr lang="zh-CN" altLang="en-US" sz="1600" spc="150" dirty="0">
              <a:solidFill>
                <a:prstClr val="white"/>
              </a:solidFill>
              <a:latin typeface="微软雅黑"/>
              <a:ea typeface="微软雅黑"/>
            </a:endParaRPr>
          </a:p>
        </p:txBody>
      </p:sp>
      <p:cxnSp>
        <p:nvCxnSpPr>
          <p:cNvPr id="22" name="直接连接符"/>
          <p:cNvCxnSpPr/>
          <p:nvPr/>
        </p:nvCxnSpPr>
        <p:spPr>
          <a:xfrm>
            <a:off x="8098217" y="2132828"/>
            <a:ext cx="32649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标题"/>
          <p:cNvSpPr/>
          <p:nvPr/>
        </p:nvSpPr>
        <p:spPr>
          <a:xfrm>
            <a:off x="8016989" y="848442"/>
            <a:ext cx="3427413" cy="784830"/>
          </a:xfrm>
          <a:prstGeom prst="rect">
            <a:avLst/>
          </a:prstGeom>
        </p:spPr>
        <p:txBody>
          <a:bodyPr wrap="none">
            <a:spAutoFit/>
          </a:bodyPr>
          <a:lstStyle/>
          <a:p>
            <a:pPr algn="ctr" defTabSz="914400" eaLnBrk="1" fontAlgn="auto" hangingPunct="1">
              <a:spcBef>
                <a:spcPts val="0"/>
              </a:spcBef>
              <a:spcAft>
                <a:spcPts val="0"/>
              </a:spcAft>
            </a:pPr>
            <a:r>
              <a:rPr lang="en-US" altLang="zh-CN" sz="4500" dirty="0" smtClean="0">
                <a:solidFill>
                  <a:prstClr val="white"/>
                </a:solidFill>
                <a:latin typeface="微软雅黑"/>
                <a:ea typeface="微软雅黑"/>
                <a:sym typeface="+mn-ea"/>
              </a:rPr>
              <a:t>UBICACIÓN</a:t>
            </a:r>
            <a:endParaRPr lang="en-US" altLang="zh-CN" sz="4500" b="1" spc="250" dirty="0">
              <a:solidFill>
                <a:prstClr val="white"/>
              </a:solidFill>
              <a:latin typeface="微软雅黑"/>
              <a:ea typeface="微软雅黑"/>
              <a:sym typeface="+mn-ea"/>
            </a:endParaRPr>
          </a:p>
        </p:txBody>
      </p:sp>
      <p:pic>
        <p:nvPicPr>
          <p:cNvPr id="10" name="Picture 2" descr="https://lh5.googleusercontent.com/jIKAyBmwjLMLWScysRhbKLZIMdIClQhTuxrhwXMA9XVoHixyOJbo2X2jvUsjLNu4qhGgT017gCAxixpReco4-T3dzAWjknMv8OYD2IpqqfONieYk0KkRBXF07rKbY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004" y="1367124"/>
            <a:ext cx="5717329" cy="43635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barn(outVertical)">
                                      <p:cBhvr>
                                        <p:cTn id="11" dur="500"/>
                                        <p:tgtEl>
                                          <p:spTgt spid="18"/>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arn(outVertical)">
                                      <p:cBhvr>
                                        <p:cTn id="19" dur="500"/>
                                        <p:tgtEl>
                                          <p:spTgt spid="23"/>
                                        </p:tgtEl>
                                      </p:cBhvr>
                                    </p:animEffect>
                                  </p:childTnLst>
                                </p:cTn>
                              </p:par>
                            </p:childTnLst>
                          </p:cTn>
                        </p:par>
                        <p:par>
                          <p:cTn id="20" fill="hold">
                            <p:stCondLst>
                              <p:cond delay="2000"/>
                            </p:stCondLst>
                            <p:childTnLst>
                              <p:par>
                                <p:cTn id="21" presetID="16" presetClass="entr" presetSubtype="37"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arn(outVertical)">
                                      <p:cBhvr>
                                        <p:cTn id="23" dur="500"/>
                                        <p:tgtEl>
                                          <p:spTgt spid="22"/>
                                        </p:tgtEl>
                                      </p:cBhvr>
                                    </p:animEffect>
                                  </p:childTnLst>
                                </p:cTn>
                              </p:par>
                            </p:childTnLst>
                          </p:cTn>
                        </p:par>
                        <p:par>
                          <p:cTn id="24" fill="hold">
                            <p:stCondLst>
                              <p:cond delay="2500"/>
                            </p:stCondLst>
                            <p:childTnLst>
                              <p:par>
                                <p:cTn id="25" presetID="42" presetClass="entr" presetSubtype="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anim calcmode="lin" valueType="num">
                                      <p:cBhvr>
                                        <p:cTn id="28" dur="500" fill="hold"/>
                                        <p:tgtEl>
                                          <p:spTgt spid="19"/>
                                        </p:tgtEl>
                                        <p:attrNameLst>
                                          <p:attrName>ppt_x</p:attrName>
                                        </p:attrNameLst>
                                      </p:cBhvr>
                                      <p:tavLst>
                                        <p:tav tm="0">
                                          <p:val>
                                            <p:strVal val="#ppt_x"/>
                                          </p:val>
                                        </p:tav>
                                        <p:tav tm="100000">
                                          <p:val>
                                            <p:strVal val="#ppt_x"/>
                                          </p:val>
                                        </p:tav>
                                      </p:tavLst>
                                    </p:anim>
                                    <p:anim calcmode="lin" valueType="num">
                                      <p:cBhvr>
                                        <p:cTn id="29"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
          <p:cNvSpPr>
            <a:spLocks noGrp="1"/>
          </p:cNvSpPr>
          <p:nvPr>
            <p:ph type="body" sz="quarter" idx="13"/>
          </p:nvPr>
        </p:nvSpPr>
        <p:spPr/>
        <p:txBody>
          <a:bodyPr/>
          <a:lstStyle/>
          <a:p>
            <a:r>
              <a:rPr lang="en-US" altLang="zh-CN" dirty="0" smtClean="0"/>
              <a:t>OBJETIVOS</a:t>
            </a:r>
            <a:endParaRPr lang="en-US" altLang="zh-CN" dirty="0"/>
          </a:p>
        </p:txBody>
      </p:sp>
      <p:sp>
        <p:nvSpPr>
          <p:cNvPr id="4" name="文本"/>
          <p:cNvSpPr>
            <a:spLocks noGrp="1"/>
          </p:cNvSpPr>
          <p:nvPr>
            <p:ph type="body" sz="quarter" idx="12"/>
          </p:nvPr>
        </p:nvSpPr>
        <p:spPr>
          <a:xfrm>
            <a:off x="5108361" y="3583910"/>
            <a:ext cx="6426414" cy="4042132"/>
          </a:xfrm>
        </p:spPr>
        <p:txBody>
          <a:bodyPr/>
          <a:lstStyle/>
          <a:p>
            <a:pPr algn="just"/>
            <a:r>
              <a:rPr lang="es-ES" altLang="zh-CN" dirty="0"/>
              <a:t>Desarrollar un sistema informático en ambiente web para la gestión de los servicios turísticos en la agencia de viajes Martínez Travel &amp; Tours del municipio de San Vicente, con el fin de agilizar los procesos comerciales y administrativos.</a:t>
            </a:r>
          </a:p>
          <a:p>
            <a:pPr algn="just"/>
            <a:endParaRPr lang="en-US" altLang="zh-CN" dirty="0"/>
          </a:p>
          <a:p>
            <a:pPr algn="just"/>
            <a:endParaRPr lang="en-US" altLang="zh-CN" dirty="0"/>
          </a:p>
        </p:txBody>
      </p:sp>
      <p:sp>
        <p:nvSpPr>
          <p:cNvPr id="3" name="标题"/>
          <p:cNvSpPr>
            <a:spLocks noGrp="1"/>
          </p:cNvSpPr>
          <p:nvPr>
            <p:ph type="body" sz="quarter" idx="11"/>
          </p:nvPr>
        </p:nvSpPr>
        <p:spPr>
          <a:xfrm>
            <a:off x="5108360" y="2239052"/>
            <a:ext cx="7083640" cy="861774"/>
          </a:xfrm>
        </p:spPr>
        <p:txBody>
          <a:bodyPr/>
          <a:lstStyle/>
          <a:p>
            <a:r>
              <a:rPr lang="es-ES" altLang="zh-CN" dirty="0" smtClean="0"/>
              <a:t>General:</a:t>
            </a:r>
            <a:endParaRPr lang="zh-CN" altLang="en-US" dirty="0" smtClean="0"/>
          </a:p>
        </p:txBody>
      </p:sp>
      <p:sp>
        <p:nvSpPr>
          <p:cNvPr id="2" name="数字"/>
          <p:cNvSpPr>
            <a:spLocks noGrp="1"/>
          </p:cNvSpPr>
          <p:nvPr>
            <p:ph type="body" sz="quarter" idx="10"/>
          </p:nvPr>
        </p:nvSpPr>
        <p:spPr/>
        <p:txBody>
          <a:bodyPr/>
          <a:lstStyle/>
          <a:p>
            <a:r>
              <a:rPr lang="en-US" altLang="zh-CN" dirty="0" smtClean="0"/>
              <a:t>03</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4000" advTm="3000">
        <p14:vortex dir="r"/>
      </p:transition>
    </mc:Choice>
    <mc:Fallback xmlns="">
      <p:transition spd="slow" advTm="300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下箭头"/>
          <p:cNvSpPr/>
          <p:nvPr/>
        </p:nvSpPr>
        <p:spPr>
          <a:xfrm rot="4368884">
            <a:off x="4726740" y="1191354"/>
            <a:ext cx="1553539" cy="2941772"/>
          </a:xfrm>
          <a:custGeom>
            <a:avLst/>
            <a:gdLst>
              <a:gd name="connsiteX0" fmla="*/ 0 w 720080"/>
              <a:gd name="connsiteY0" fmla="*/ 2808312 h 3168352"/>
              <a:gd name="connsiteX1" fmla="*/ 180020 w 720080"/>
              <a:gd name="connsiteY1" fmla="*/ 2808312 h 3168352"/>
              <a:gd name="connsiteX2" fmla="*/ 180020 w 720080"/>
              <a:gd name="connsiteY2" fmla="*/ 0 h 3168352"/>
              <a:gd name="connsiteX3" fmla="*/ 540060 w 720080"/>
              <a:gd name="connsiteY3" fmla="*/ 0 h 3168352"/>
              <a:gd name="connsiteX4" fmla="*/ 540060 w 720080"/>
              <a:gd name="connsiteY4" fmla="*/ 2808312 h 3168352"/>
              <a:gd name="connsiteX5" fmla="*/ 720080 w 720080"/>
              <a:gd name="connsiteY5" fmla="*/ 2808312 h 3168352"/>
              <a:gd name="connsiteX6" fmla="*/ 360040 w 720080"/>
              <a:gd name="connsiteY6" fmla="*/ 3168352 h 3168352"/>
              <a:gd name="connsiteX7" fmla="*/ 0 w 720080"/>
              <a:gd name="connsiteY7" fmla="*/ 2808312 h 3168352"/>
              <a:gd name="connsiteX0-1" fmla="*/ 0 w 720080"/>
              <a:gd name="connsiteY0-2" fmla="*/ 2808312 h 3168352"/>
              <a:gd name="connsiteX1-3" fmla="*/ 180020 w 720080"/>
              <a:gd name="connsiteY1-4" fmla="*/ 2808312 h 3168352"/>
              <a:gd name="connsiteX2-5" fmla="*/ 540060 w 720080"/>
              <a:gd name="connsiteY2-6" fmla="*/ 0 h 3168352"/>
              <a:gd name="connsiteX3-7" fmla="*/ 540060 w 720080"/>
              <a:gd name="connsiteY3-8" fmla="*/ 2808312 h 3168352"/>
              <a:gd name="connsiteX4-9" fmla="*/ 720080 w 720080"/>
              <a:gd name="connsiteY4-10" fmla="*/ 2808312 h 3168352"/>
              <a:gd name="connsiteX5-11" fmla="*/ 360040 w 720080"/>
              <a:gd name="connsiteY5-12" fmla="*/ 3168352 h 3168352"/>
              <a:gd name="connsiteX6-13" fmla="*/ 0 w 720080"/>
              <a:gd name="connsiteY6-14" fmla="*/ 2808312 h 3168352"/>
              <a:gd name="connsiteX0-15" fmla="*/ 0 w 720080"/>
              <a:gd name="connsiteY0-16" fmla="*/ 2808312 h 3168352"/>
              <a:gd name="connsiteX1-17" fmla="*/ 180020 w 720080"/>
              <a:gd name="connsiteY1-18" fmla="*/ 2808312 h 3168352"/>
              <a:gd name="connsiteX2-19" fmla="*/ 540060 w 720080"/>
              <a:gd name="connsiteY2-20" fmla="*/ 0 h 3168352"/>
              <a:gd name="connsiteX3-21" fmla="*/ 540060 w 720080"/>
              <a:gd name="connsiteY3-22" fmla="*/ 2808312 h 3168352"/>
              <a:gd name="connsiteX4-23" fmla="*/ 720080 w 720080"/>
              <a:gd name="connsiteY4-24" fmla="*/ 2808312 h 3168352"/>
              <a:gd name="connsiteX5-25" fmla="*/ 360040 w 720080"/>
              <a:gd name="connsiteY5-26" fmla="*/ 3168352 h 3168352"/>
              <a:gd name="connsiteX6-27" fmla="*/ 0 w 720080"/>
              <a:gd name="connsiteY6-28" fmla="*/ 2808312 h 3168352"/>
              <a:gd name="connsiteX0-29" fmla="*/ 0 w 720080"/>
              <a:gd name="connsiteY0-30" fmla="*/ 2808312 h 3168352"/>
              <a:gd name="connsiteX1-31" fmla="*/ 180020 w 720080"/>
              <a:gd name="connsiteY1-32" fmla="*/ 2808312 h 3168352"/>
              <a:gd name="connsiteX2-33" fmla="*/ 540060 w 720080"/>
              <a:gd name="connsiteY2-34" fmla="*/ 0 h 3168352"/>
              <a:gd name="connsiteX3-35" fmla="*/ 540060 w 720080"/>
              <a:gd name="connsiteY3-36" fmla="*/ 2808312 h 3168352"/>
              <a:gd name="connsiteX4-37" fmla="*/ 720080 w 720080"/>
              <a:gd name="connsiteY4-38" fmla="*/ 2808312 h 3168352"/>
              <a:gd name="connsiteX5-39" fmla="*/ 360040 w 720080"/>
              <a:gd name="connsiteY5-40" fmla="*/ 3168352 h 3168352"/>
              <a:gd name="connsiteX6-41" fmla="*/ 0 w 720080"/>
              <a:gd name="connsiteY6-42" fmla="*/ 2808312 h 3168352"/>
              <a:gd name="connsiteX0-43" fmla="*/ 0 w 720080"/>
              <a:gd name="connsiteY0-44" fmla="*/ 2808312 h 3168352"/>
              <a:gd name="connsiteX1-45" fmla="*/ 180020 w 720080"/>
              <a:gd name="connsiteY1-46" fmla="*/ 2808312 h 3168352"/>
              <a:gd name="connsiteX2-47" fmla="*/ 540060 w 720080"/>
              <a:gd name="connsiteY2-48" fmla="*/ 0 h 3168352"/>
              <a:gd name="connsiteX3-49" fmla="*/ 540060 w 720080"/>
              <a:gd name="connsiteY3-50" fmla="*/ 2808312 h 3168352"/>
              <a:gd name="connsiteX4-51" fmla="*/ 720080 w 720080"/>
              <a:gd name="connsiteY4-52" fmla="*/ 2808312 h 3168352"/>
              <a:gd name="connsiteX5-53" fmla="*/ 360040 w 720080"/>
              <a:gd name="connsiteY5-54" fmla="*/ 3168352 h 3168352"/>
              <a:gd name="connsiteX6-55" fmla="*/ 0 w 720080"/>
              <a:gd name="connsiteY6-56" fmla="*/ 2808312 h 3168352"/>
              <a:gd name="connsiteX0-57" fmla="*/ 0 w 720080"/>
              <a:gd name="connsiteY0-58" fmla="*/ 2808312 h 3168352"/>
              <a:gd name="connsiteX1-59" fmla="*/ 180020 w 720080"/>
              <a:gd name="connsiteY1-60" fmla="*/ 2808312 h 3168352"/>
              <a:gd name="connsiteX2-61" fmla="*/ 540060 w 720080"/>
              <a:gd name="connsiteY2-62" fmla="*/ 0 h 3168352"/>
              <a:gd name="connsiteX3-63" fmla="*/ 540060 w 720080"/>
              <a:gd name="connsiteY3-64" fmla="*/ 2808312 h 3168352"/>
              <a:gd name="connsiteX4-65" fmla="*/ 720080 w 720080"/>
              <a:gd name="connsiteY4-66" fmla="*/ 2808312 h 3168352"/>
              <a:gd name="connsiteX5-67" fmla="*/ 360040 w 720080"/>
              <a:gd name="connsiteY5-68" fmla="*/ 3168352 h 3168352"/>
              <a:gd name="connsiteX6-69" fmla="*/ 0 w 720080"/>
              <a:gd name="connsiteY6-70" fmla="*/ 2808312 h 3168352"/>
              <a:gd name="connsiteX0-71" fmla="*/ 0 w 720080"/>
              <a:gd name="connsiteY0-72" fmla="*/ 2808312 h 3168352"/>
              <a:gd name="connsiteX1-73" fmla="*/ 180020 w 720080"/>
              <a:gd name="connsiteY1-74" fmla="*/ 2808312 h 3168352"/>
              <a:gd name="connsiteX2-75" fmla="*/ 540060 w 720080"/>
              <a:gd name="connsiteY2-76" fmla="*/ 0 h 3168352"/>
              <a:gd name="connsiteX3-77" fmla="*/ 540060 w 720080"/>
              <a:gd name="connsiteY3-78" fmla="*/ 2808312 h 3168352"/>
              <a:gd name="connsiteX4-79" fmla="*/ 720080 w 720080"/>
              <a:gd name="connsiteY4-80" fmla="*/ 2808312 h 3168352"/>
              <a:gd name="connsiteX5-81" fmla="*/ 360040 w 720080"/>
              <a:gd name="connsiteY5-82" fmla="*/ 3168352 h 3168352"/>
              <a:gd name="connsiteX6-83" fmla="*/ 0 w 720080"/>
              <a:gd name="connsiteY6-84" fmla="*/ 2808312 h 3168352"/>
              <a:gd name="connsiteX0-85" fmla="*/ 0 w 720080"/>
              <a:gd name="connsiteY0-86" fmla="*/ 2808312 h 3168352"/>
              <a:gd name="connsiteX1-87" fmla="*/ 180020 w 720080"/>
              <a:gd name="connsiteY1-88" fmla="*/ 2808312 h 3168352"/>
              <a:gd name="connsiteX2-89" fmla="*/ 540060 w 720080"/>
              <a:gd name="connsiteY2-90" fmla="*/ 0 h 3168352"/>
              <a:gd name="connsiteX3-91" fmla="*/ 540060 w 720080"/>
              <a:gd name="connsiteY3-92" fmla="*/ 2808312 h 3168352"/>
              <a:gd name="connsiteX4-93" fmla="*/ 720080 w 720080"/>
              <a:gd name="connsiteY4-94" fmla="*/ 2808312 h 3168352"/>
              <a:gd name="connsiteX5-95" fmla="*/ 360040 w 720080"/>
              <a:gd name="connsiteY5-96" fmla="*/ 3168352 h 3168352"/>
              <a:gd name="connsiteX6-97" fmla="*/ 0 w 720080"/>
              <a:gd name="connsiteY6-98" fmla="*/ 2808312 h 3168352"/>
              <a:gd name="connsiteX0-99" fmla="*/ 0 w 720080"/>
              <a:gd name="connsiteY0-100" fmla="*/ 2808312 h 3168352"/>
              <a:gd name="connsiteX1-101" fmla="*/ 180020 w 720080"/>
              <a:gd name="connsiteY1-102" fmla="*/ 2808312 h 3168352"/>
              <a:gd name="connsiteX2-103" fmla="*/ 540060 w 720080"/>
              <a:gd name="connsiteY2-104" fmla="*/ 0 h 3168352"/>
              <a:gd name="connsiteX3-105" fmla="*/ 540060 w 720080"/>
              <a:gd name="connsiteY3-106" fmla="*/ 2808312 h 3168352"/>
              <a:gd name="connsiteX4-107" fmla="*/ 720080 w 720080"/>
              <a:gd name="connsiteY4-108" fmla="*/ 2808312 h 3168352"/>
              <a:gd name="connsiteX5-109" fmla="*/ 360040 w 720080"/>
              <a:gd name="connsiteY5-110" fmla="*/ 3168352 h 3168352"/>
              <a:gd name="connsiteX6-111" fmla="*/ 0 w 720080"/>
              <a:gd name="connsiteY6-112" fmla="*/ 2808312 h 3168352"/>
              <a:gd name="connsiteX0-113" fmla="*/ 0 w 752331"/>
              <a:gd name="connsiteY0-114" fmla="*/ 3085897 h 3445937"/>
              <a:gd name="connsiteX1-115" fmla="*/ 180020 w 752331"/>
              <a:gd name="connsiteY1-116" fmla="*/ 3085897 h 3445937"/>
              <a:gd name="connsiteX2-117" fmla="*/ 752331 w 752331"/>
              <a:gd name="connsiteY2-118" fmla="*/ 0 h 3445937"/>
              <a:gd name="connsiteX3-119" fmla="*/ 540060 w 752331"/>
              <a:gd name="connsiteY3-120" fmla="*/ 3085897 h 3445937"/>
              <a:gd name="connsiteX4-121" fmla="*/ 720080 w 752331"/>
              <a:gd name="connsiteY4-122" fmla="*/ 3085897 h 3445937"/>
              <a:gd name="connsiteX5-123" fmla="*/ 360040 w 752331"/>
              <a:gd name="connsiteY5-124" fmla="*/ 3445937 h 3445937"/>
              <a:gd name="connsiteX6-125" fmla="*/ 0 w 752331"/>
              <a:gd name="connsiteY6-126" fmla="*/ 3085897 h 3445937"/>
              <a:gd name="connsiteX0-127" fmla="*/ 0 w 752331"/>
              <a:gd name="connsiteY0-128" fmla="*/ 3085897 h 3445937"/>
              <a:gd name="connsiteX1-129" fmla="*/ 180020 w 752331"/>
              <a:gd name="connsiteY1-130" fmla="*/ 3085897 h 3445937"/>
              <a:gd name="connsiteX2-131" fmla="*/ 752331 w 752331"/>
              <a:gd name="connsiteY2-132" fmla="*/ 0 h 3445937"/>
              <a:gd name="connsiteX3-133" fmla="*/ 540060 w 752331"/>
              <a:gd name="connsiteY3-134" fmla="*/ 3085897 h 3445937"/>
              <a:gd name="connsiteX4-135" fmla="*/ 720080 w 752331"/>
              <a:gd name="connsiteY4-136" fmla="*/ 3085897 h 3445937"/>
              <a:gd name="connsiteX5-137" fmla="*/ 360040 w 752331"/>
              <a:gd name="connsiteY5-138" fmla="*/ 3445937 h 3445937"/>
              <a:gd name="connsiteX6-139" fmla="*/ 0 w 752331"/>
              <a:gd name="connsiteY6-140" fmla="*/ 3085897 h 3445937"/>
              <a:gd name="connsiteX0-141" fmla="*/ 0 w 752331"/>
              <a:gd name="connsiteY0-142" fmla="*/ 3085897 h 3445937"/>
              <a:gd name="connsiteX1-143" fmla="*/ 180020 w 752331"/>
              <a:gd name="connsiteY1-144" fmla="*/ 3085897 h 3445937"/>
              <a:gd name="connsiteX2-145" fmla="*/ 752331 w 752331"/>
              <a:gd name="connsiteY2-146" fmla="*/ 0 h 3445937"/>
              <a:gd name="connsiteX3-147" fmla="*/ 540060 w 752331"/>
              <a:gd name="connsiteY3-148" fmla="*/ 3085897 h 3445937"/>
              <a:gd name="connsiteX4-149" fmla="*/ 720080 w 752331"/>
              <a:gd name="connsiteY4-150" fmla="*/ 3085897 h 3445937"/>
              <a:gd name="connsiteX5-151" fmla="*/ 360040 w 752331"/>
              <a:gd name="connsiteY5-152" fmla="*/ 3445937 h 3445937"/>
              <a:gd name="connsiteX6-153" fmla="*/ 0 w 752331"/>
              <a:gd name="connsiteY6-154" fmla="*/ 3085897 h 3445937"/>
              <a:gd name="connsiteX0-155" fmla="*/ 0 w 1521214"/>
              <a:gd name="connsiteY0-156" fmla="*/ 2643005 h 3003045"/>
              <a:gd name="connsiteX1-157" fmla="*/ 180020 w 1521214"/>
              <a:gd name="connsiteY1-158" fmla="*/ 2643005 h 3003045"/>
              <a:gd name="connsiteX2-159" fmla="*/ 1521214 w 1521214"/>
              <a:gd name="connsiteY2-160" fmla="*/ 0 h 3003045"/>
              <a:gd name="connsiteX3-161" fmla="*/ 540060 w 1521214"/>
              <a:gd name="connsiteY3-162" fmla="*/ 2643005 h 3003045"/>
              <a:gd name="connsiteX4-163" fmla="*/ 720080 w 1521214"/>
              <a:gd name="connsiteY4-164" fmla="*/ 2643005 h 3003045"/>
              <a:gd name="connsiteX5-165" fmla="*/ 360040 w 1521214"/>
              <a:gd name="connsiteY5-166" fmla="*/ 3003045 h 3003045"/>
              <a:gd name="connsiteX6-167" fmla="*/ 0 w 1521214"/>
              <a:gd name="connsiteY6-168" fmla="*/ 2643005 h 3003045"/>
              <a:gd name="connsiteX0-169" fmla="*/ 0 w 1521214"/>
              <a:gd name="connsiteY0-170" fmla="*/ 2643005 h 3003045"/>
              <a:gd name="connsiteX1-171" fmla="*/ 180020 w 1521214"/>
              <a:gd name="connsiteY1-172" fmla="*/ 2643005 h 3003045"/>
              <a:gd name="connsiteX2-173" fmla="*/ 1521214 w 1521214"/>
              <a:gd name="connsiteY2-174" fmla="*/ 0 h 3003045"/>
              <a:gd name="connsiteX3-175" fmla="*/ 540060 w 1521214"/>
              <a:gd name="connsiteY3-176" fmla="*/ 2643005 h 3003045"/>
              <a:gd name="connsiteX4-177" fmla="*/ 720080 w 1521214"/>
              <a:gd name="connsiteY4-178" fmla="*/ 2643005 h 3003045"/>
              <a:gd name="connsiteX5-179" fmla="*/ 360040 w 1521214"/>
              <a:gd name="connsiteY5-180" fmla="*/ 3003045 h 3003045"/>
              <a:gd name="connsiteX6-181" fmla="*/ 0 w 1521214"/>
              <a:gd name="connsiteY6-182" fmla="*/ 2643005 h 3003045"/>
              <a:gd name="connsiteX0-183" fmla="*/ 0 w 1521214"/>
              <a:gd name="connsiteY0-184" fmla="*/ 2643005 h 3003045"/>
              <a:gd name="connsiteX1-185" fmla="*/ 180020 w 1521214"/>
              <a:gd name="connsiteY1-186" fmla="*/ 2643005 h 3003045"/>
              <a:gd name="connsiteX2-187" fmla="*/ 1521214 w 1521214"/>
              <a:gd name="connsiteY2-188" fmla="*/ 0 h 3003045"/>
              <a:gd name="connsiteX3-189" fmla="*/ 540060 w 1521214"/>
              <a:gd name="connsiteY3-190" fmla="*/ 2643005 h 3003045"/>
              <a:gd name="connsiteX4-191" fmla="*/ 720080 w 1521214"/>
              <a:gd name="connsiteY4-192" fmla="*/ 2643005 h 3003045"/>
              <a:gd name="connsiteX5-193" fmla="*/ 360040 w 1521214"/>
              <a:gd name="connsiteY5-194" fmla="*/ 3003045 h 3003045"/>
              <a:gd name="connsiteX6-195" fmla="*/ 0 w 1521214"/>
              <a:gd name="connsiteY6-196" fmla="*/ 2643005 h 3003045"/>
              <a:gd name="connsiteX0-197" fmla="*/ 0 w 1521214"/>
              <a:gd name="connsiteY0-198" fmla="*/ 2643005 h 3003045"/>
              <a:gd name="connsiteX1-199" fmla="*/ 180020 w 1521214"/>
              <a:gd name="connsiteY1-200" fmla="*/ 2643005 h 3003045"/>
              <a:gd name="connsiteX2-201" fmla="*/ 1521214 w 1521214"/>
              <a:gd name="connsiteY2-202" fmla="*/ 0 h 3003045"/>
              <a:gd name="connsiteX3-203" fmla="*/ 540060 w 1521214"/>
              <a:gd name="connsiteY3-204" fmla="*/ 2643005 h 3003045"/>
              <a:gd name="connsiteX4-205" fmla="*/ 720080 w 1521214"/>
              <a:gd name="connsiteY4-206" fmla="*/ 2643005 h 3003045"/>
              <a:gd name="connsiteX5-207" fmla="*/ 360040 w 1521214"/>
              <a:gd name="connsiteY5-208" fmla="*/ 3003045 h 3003045"/>
              <a:gd name="connsiteX6-209" fmla="*/ 0 w 1521214"/>
              <a:gd name="connsiteY6-210" fmla="*/ 2643005 h 3003045"/>
              <a:gd name="connsiteX0-211" fmla="*/ 0 w 1521214"/>
              <a:gd name="connsiteY0-212" fmla="*/ 2643005 h 3003045"/>
              <a:gd name="connsiteX1-213" fmla="*/ 180020 w 1521214"/>
              <a:gd name="connsiteY1-214" fmla="*/ 2643005 h 3003045"/>
              <a:gd name="connsiteX2-215" fmla="*/ 1521214 w 1521214"/>
              <a:gd name="connsiteY2-216" fmla="*/ 0 h 3003045"/>
              <a:gd name="connsiteX3-217" fmla="*/ 540060 w 1521214"/>
              <a:gd name="connsiteY3-218" fmla="*/ 2643005 h 3003045"/>
              <a:gd name="connsiteX4-219" fmla="*/ 720080 w 1521214"/>
              <a:gd name="connsiteY4-220" fmla="*/ 2643005 h 3003045"/>
              <a:gd name="connsiteX5-221" fmla="*/ 360040 w 1521214"/>
              <a:gd name="connsiteY5-222" fmla="*/ 3003045 h 3003045"/>
              <a:gd name="connsiteX6-223" fmla="*/ 0 w 1521214"/>
              <a:gd name="connsiteY6-224" fmla="*/ 2643005 h 3003045"/>
              <a:gd name="connsiteX0-225" fmla="*/ 0 w 1553538"/>
              <a:gd name="connsiteY0-226" fmla="*/ 2581732 h 2941772"/>
              <a:gd name="connsiteX1-227" fmla="*/ 180020 w 1553538"/>
              <a:gd name="connsiteY1-228" fmla="*/ 2581732 h 2941772"/>
              <a:gd name="connsiteX2-229" fmla="*/ 1553538 w 1553538"/>
              <a:gd name="connsiteY2-230" fmla="*/ 0 h 2941772"/>
              <a:gd name="connsiteX3-231" fmla="*/ 540060 w 1553538"/>
              <a:gd name="connsiteY3-232" fmla="*/ 2581732 h 2941772"/>
              <a:gd name="connsiteX4-233" fmla="*/ 720080 w 1553538"/>
              <a:gd name="connsiteY4-234" fmla="*/ 2581732 h 2941772"/>
              <a:gd name="connsiteX5-235" fmla="*/ 360040 w 1553538"/>
              <a:gd name="connsiteY5-236" fmla="*/ 2941772 h 2941772"/>
              <a:gd name="connsiteX6-237" fmla="*/ 0 w 1553538"/>
              <a:gd name="connsiteY6-238" fmla="*/ 2581732 h 2941772"/>
              <a:gd name="connsiteX0-239" fmla="*/ 0 w 1553538"/>
              <a:gd name="connsiteY0-240" fmla="*/ 2581732 h 2941772"/>
              <a:gd name="connsiteX1-241" fmla="*/ 180020 w 1553538"/>
              <a:gd name="connsiteY1-242" fmla="*/ 2581732 h 2941772"/>
              <a:gd name="connsiteX2-243" fmla="*/ 1553538 w 1553538"/>
              <a:gd name="connsiteY2-244" fmla="*/ 0 h 2941772"/>
              <a:gd name="connsiteX3-245" fmla="*/ 540060 w 1553538"/>
              <a:gd name="connsiteY3-246" fmla="*/ 2581732 h 2941772"/>
              <a:gd name="connsiteX4-247" fmla="*/ 720080 w 1553538"/>
              <a:gd name="connsiteY4-248" fmla="*/ 2581732 h 2941772"/>
              <a:gd name="connsiteX5-249" fmla="*/ 360040 w 1553538"/>
              <a:gd name="connsiteY5-250" fmla="*/ 2941772 h 2941772"/>
              <a:gd name="connsiteX6-251" fmla="*/ 0 w 1553538"/>
              <a:gd name="connsiteY6-252" fmla="*/ 2581732 h 2941772"/>
              <a:gd name="connsiteX0-253" fmla="*/ 0 w 1553538"/>
              <a:gd name="connsiteY0-254" fmla="*/ 2581732 h 2941772"/>
              <a:gd name="connsiteX1-255" fmla="*/ 180020 w 1553538"/>
              <a:gd name="connsiteY1-256" fmla="*/ 2581732 h 2941772"/>
              <a:gd name="connsiteX2-257" fmla="*/ 1553538 w 1553538"/>
              <a:gd name="connsiteY2-258" fmla="*/ 0 h 2941772"/>
              <a:gd name="connsiteX3-259" fmla="*/ 540060 w 1553538"/>
              <a:gd name="connsiteY3-260" fmla="*/ 2581732 h 2941772"/>
              <a:gd name="connsiteX4-261" fmla="*/ 720080 w 1553538"/>
              <a:gd name="connsiteY4-262" fmla="*/ 2581732 h 2941772"/>
              <a:gd name="connsiteX5-263" fmla="*/ 360040 w 1553538"/>
              <a:gd name="connsiteY5-264" fmla="*/ 2941772 h 2941772"/>
              <a:gd name="connsiteX6-265" fmla="*/ 0 w 1553538"/>
              <a:gd name="connsiteY6-266" fmla="*/ 2581732 h 2941772"/>
              <a:gd name="connsiteX0-267" fmla="*/ 0 w 1553538"/>
              <a:gd name="connsiteY0-268" fmla="*/ 2581732 h 2941772"/>
              <a:gd name="connsiteX1-269" fmla="*/ 180020 w 1553538"/>
              <a:gd name="connsiteY1-270" fmla="*/ 2581732 h 2941772"/>
              <a:gd name="connsiteX2-271" fmla="*/ 1553538 w 1553538"/>
              <a:gd name="connsiteY2-272" fmla="*/ 0 h 2941772"/>
              <a:gd name="connsiteX3-273" fmla="*/ 540060 w 1553538"/>
              <a:gd name="connsiteY3-274" fmla="*/ 2581732 h 2941772"/>
              <a:gd name="connsiteX4-275" fmla="*/ 720080 w 1553538"/>
              <a:gd name="connsiteY4-276" fmla="*/ 2581732 h 2941772"/>
              <a:gd name="connsiteX5-277" fmla="*/ 360040 w 1553538"/>
              <a:gd name="connsiteY5-278" fmla="*/ 2941772 h 2941772"/>
              <a:gd name="connsiteX6-279" fmla="*/ 0 w 1553538"/>
              <a:gd name="connsiteY6-280" fmla="*/ 2581732 h 2941772"/>
            </a:gdLst>
            <a:ahLst/>
            <a:cxnLst>
              <a:cxn ang="0">
                <a:pos x="connsiteX0-267" y="connsiteY0-268"/>
              </a:cxn>
              <a:cxn ang="0">
                <a:pos x="connsiteX1-269" y="connsiteY1-270"/>
              </a:cxn>
              <a:cxn ang="0">
                <a:pos x="connsiteX2-271" y="connsiteY2-272"/>
              </a:cxn>
              <a:cxn ang="0">
                <a:pos x="connsiteX3-273" y="connsiteY3-274"/>
              </a:cxn>
              <a:cxn ang="0">
                <a:pos x="connsiteX4-275" y="connsiteY4-276"/>
              </a:cxn>
              <a:cxn ang="0">
                <a:pos x="connsiteX5-277" y="connsiteY5-278"/>
              </a:cxn>
              <a:cxn ang="0">
                <a:pos x="connsiteX6-279" y="connsiteY6-280"/>
              </a:cxn>
            </a:cxnLst>
            <a:rect l="l" t="t" r="r" b="b"/>
            <a:pathLst>
              <a:path w="1553538" h="2941772">
                <a:moveTo>
                  <a:pt x="0" y="2581732"/>
                </a:moveTo>
                <a:lnTo>
                  <a:pt x="180020" y="2581732"/>
                </a:lnTo>
                <a:cubicBezTo>
                  <a:pt x="22448" y="1449685"/>
                  <a:pt x="392875" y="355256"/>
                  <a:pt x="1553538" y="0"/>
                </a:cubicBezTo>
                <a:cubicBezTo>
                  <a:pt x="659395" y="472539"/>
                  <a:pt x="327789" y="1270071"/>
                  <a:pt x="540060" y="2581732"/>
                </a:cubicBezTo>
                <a:lnTo>
                  <a:pt x="720080" y="2581732"/>
                </a:lnTo>
                <a:lnTo>
                  <a:pt x="360040" y="2941772"/>
                </a:lnTo>
                <a:lnTo>
                  <a:pt x="0" y="2581732"/>
                </a:lnTo>
                <a:close/>
              </a:path>
            </a:pathLst>
          </a:custGeom>
          <a:solidFill>
            <a:schemeClr val="accent1">
              <a:lumMod val="60000"/>
              <a:lumOff val="40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eaLnBrk="1" fontAlgn="auto" hangingPunct="1">
              <a:spcBef>
                <a:spcPts val="0"/>
              </a:spcBef>
              <a:spcAft>
                <a:spcPts val="0"/>
              </a:spcAft>
            </a:pPr>
            <a:endParaRPr lang="zh-CN" altLang="en-US" sz="1800" dirty="0">
              <a:solidFill>
                <a:prstClr val="white"/>
              </a:solidFill>
            </a:endParaRPr>
          </a:p>
        </p:txBody>
      </p:sp>
      <p:sp>
        <p:nvSpPr>
          <p:cNvPr id="3" name="下箭头"/>
          <p:cNvSpPr/>
          <p:nvPr/>
        </p:nvSpPr>
        <p:spPr>
          <a:xfrm rot="20821995">
            <a:off x="4223241" y="2792166"/>
            <a:ext cx="1553539" cy="2941772"/>
          </a:xfrm>
          <a:custGeom>
            <a:avLst/>
            <a:gdLst>
              <a:gd name="connsiteX0" fmla="*/ 0 w 720080"/>
              <a:gd name="connsiteY0" fmla="*/ 2808312 h 3168352"/>
              <a:gd name="connsiteX1" fmla="*/ 180020 w 720080"/>
              <a:gd name="connsiteY1" fmla="*/ 2808312 h 3168352"/>
              <a:gd name="connsiteX2" fmla="*/ 180020 w 720080"/>
              <a:gd name="connsiteY2" fmla="*/ 0 h 3168352"/>
              <a:gd name="connsiteX3" fmla="*/ 540060 w 720080"/>
              <a:gd name="connsiteY3" fmla="*/ 0 h 3168352"/>
              <a:gd name="connsiteX4" fmla="*/ 540060 w 720080"/>
              <a:gd name="connsiteY4" fmla="*/ 2808312 h 3168352"/>
              <a:gd name="connsiteX5" fmla="*/ 720080 w 720080"/>
              <a:gd name="connsiteY5" fmla="*/ 2808312 h 3168352"/>
              <a:gd name="connsiteX6" fmla="*/ 360040 w 720080"/>
              <a:gd name="connsiteY6" fmla="*/ 3168352 h 3168352"/>
              <a:gd name="connsiteX7" fmla="*/ 0 w 720080"/>
              <a:gd name="connsiteY7" fmla="*/ 2808312 h 3168352"/>
              <a:gd name="connsiteX0-1" fmla="*/ 0 w 720080"/>
              <a:gd name="connsiteY0-2" fmla="*/ 2808312 h 3168352"/>
              <a:gd name="connsiteX1-3" fmla="*/ 180020 w 720080"/>
              <a:gd name="connsiteY1-4" fmla="*/ 2808312 h 3168352"/>
              <a:gd name="connsiteX2-5" fmla="*/ 540060 w 720080"/>
              <a:gd name="connsiteY2-6" fmla="*/ 0 h 3168352"/>
              <a:gd name="connsiteX3-7" fmla="*/ 540060 w 720080"/>
              <a:gd name="connsiteY3-8" fmla="*/ 2808312 h 3168352"/>
              <a:gd name="connsiteX4-9" fmla="*/ 720080 w 720080"/>
              <a:gd name="connsiteY4-10" fmla="*/ 2808312 h 3168352"/>
              <a:gd name="connsiteX5-11" fmla="*/ 360040 w 720080"/>
              <a:gd name="connsiteY5-12" fmla="*/ 3168352 h 3168352"/>
              <a:gd name="connsiteX6-13" fmla="*/ 0 w 720080"/>
              <a:gd name="connsiteY6-14" fmla="*/ 2808312 h 3168352"/>
              <a:gd name="connsiteX0-15" fmla="*/ 0 w 720080"/>
              <a:gd name="connsiteY0-16" fmla="*/ 2808312 h 3168352"/>
              <a:gd name="connsiteX1-17" fmla="*/ 180020 w 720080"/>
              <a:gd name="connsiteY1-18" fmla="*/ 2808312 h 3168352"/>
              <a:gd name="connsiteX2-19" fmla="*/ 540060 w 720080"/>
              <a:gd name="connsiteY2-20" fmla="*/ 0 h 3168352"/>
              <a:gd name="connsiteX3-21" fmla="*/ 540060 w 720080"/>
              <a:gd name="connsiteY3-22" fmla="*/ 2808312 h 3168352"/>
              <a:gd name="connsiteX4-23" fmla="*/ 720080 w 720080"/>
              <a:gd name="connsiteY4-24" fmla="*/ 2808312 h 3168352"/>
              <a:gd name="connsiteX5-25" fmla="*/ 360040 w 720080"/>
              <a:gd name="connsiteY5-26" fmla="*/ 3168352 h 3168352"/>
              <a:gd name="connsiteX6-27" fmla="*/ 0 w 720080"/>
              <a:gd name="connsiteY6-28" fmla="*/ 2808312 h 3168352"/>
              <a:gd name="connsiteX0-29" fmla="*/ 0 w 720080"/>
              <a:gd name="connsiteY0-30" fmla="*/ 2808312 h 3168352"/>
              <a:gd name="connsiteX1-31" fmla="*/ 180020 w 720080"/>
              <a:gd name="connsiteY1-32" fmla="*/ 2808312 h 3168352"/>
              <a:gd name="connsiteX2-33" fmla="*/ 540060 w 720080"/>
              <a:gd name="connsiteY2-34" fmla="*/ 0 h 3168352"/>
              <a:gd name="connsiteX3-35" fmla="*/ 540060 w 720080"/>
              <a:gd name="connsiteY3-36" fmla="*/ 2808312 h 3168352"/>
              <a:gd name="connsiteX4-37" fmla="*/ 720080 w 720080"/>
              <a:gd name="connsiteY4-38" fmla="*/ 2808312 h 3168352"/>
              <a:gd name="connsiteX5-39" fmla="*/ 360040 w 720080"/>
              <a:gd name="connsiteY5-40" fmla="*/ 3168352 h 3168352"/>
              <a:gd name="connsiteX6-41" fmla="*/ 0 w 720080"/>
              <a:gd name="connsiteY6-42" fmla="*/ 2808312 h 3168352"/>
              <a:gd name="connsiteX0-43" fmla="*/ 0 w 720080"/>
              <a:gd name="connsiteY0-44" fmla="*/ 2808312 h 3168352"/>
              <a:gd name="connsiteX1-45" fmla="*/ 180020 w 720080"/>
              <a:gd name="connsiteY1-46" fmla="*/ 2808312 h 3168352"/>
              <a:gd name="connsiteX2-47" fmla="*/ 540060 w 720080"/>
              <a:gd name="connsiteY2-48" fmla="*/ 0 h 3168352"/>
              <a:gd name="connsiteX3-49" fmla="*/ 540060 w 720080"/>
              <a:gd name="connsiteY3-50" fmla="*/ 2808312 h 3168352"/>
              <a:gd name="connsiteX4-51" fmla="*/ 720080 w 720080"/>
              <a:gd name="connsiteY4-52" fmla="*/ 2808312 h 3168352"/>
              <a:gd name="connsiteX5-53" fmla="*/ 360040 w 720080"/>
              <a:gd name="connsiteY5-54" fmla="*/ 3168352 h 3168352"/>
              <a:gd name="connsiteX6-55" fmla="*/ 0 w 720080"/>
              <a:gd name="connsiteY6-56" fmla="*/ 2808312 h 3168352"/>
              <a:gd name="connsiteX0-57" fmla="*/ 0 w 720080"/>
              <a:gd name="connsiteY0-58" fmla="*/ 2808312 h 3168352"/>
              <a:gd name="connsiteX1-59" fmla="*/ 180020 w 720080"/>
              <a:gd name="connsiteY1-60" fmla="*/ 2808312 h 3168352"/>
              <a:gd name="connsiteX2-61" fmla="*/ 540060 w 720080"/>
              <a:gd name="connsiteY2-62" fmla="*/ 0 h 3168352"/>
              <a:gd name="connsiteX3-63" fmla="*/ 540060 w 720080"/>
              <a:gd name="connsiteY3-64" fmla="*/ 2808312 h 3168352"/>
              <a:gd name="connsiteX4-65" fmla="*/ 720080 w 720080"/>
              <a:gd name="connsiteY4-66" fmla="*/ 2808312 h 3168352"/>
              <a:gd name="connsiteX5-67" fmla="*/ 360040 w 720080"/>
              <a:gd name="connsiteY5-68" fmla="*/ 3168352 h 3168352"/>
              <a:gd name="connsiteX6-69" fmla="*/ 0 w 720080"/>
              <a:gd name="connsiteY6-70" fmla="*/ 2808312 h 3168352"/>
              <a:gd name="connsiteX0-71" fmla="*/ 0 w 720080"/>
              <a:gd name="connsiteY0-72" fmla="*/ 2808312 h 3168352"/>
              <a:gd name="connsiteX1-73" fmla="*/ 180020 w 720080"/>
              <a:gd name="connsiteY1-74" fmla="*/ 2808312 h 3168352"/>
              <a:gd name="connsiteX2-75" fmla="*/ 540060 w 720080"/>
              <a:gd name="connsiteY2-76" fmla="*/ 0 h 3168352"/>
              <a:gd name="connsiteX3-77" fmla="*/ 540060 w 720080"/>
              <a:gd name="connsiteY3-78" fmla="*/ 2808312 h 3168352"/>
              <a:gd name="connsiteX4-79" fmla="*/ 720080 w 720080"/>
              <a:gd name="connsiteY4-80" fmla="*/ 2808312 h 3168352"/>
              <a:gd name="connsiteX5-81" fmla="*/ 360040 w 720080"/>
              <a:gd name="connsiteY5-82" fmla="*/ 3168352 h 3168352"/>
              <a:gd name="connsiteX6-83" fmla="*/ 0 w 720080"/>
              <a:gd name="connsiteY6-84" fmla="*/ 2808312 h 3168352"/>
              <a:gd name="connsiteX0-85" fmla="*/ 0 w 720080"/>
              <a:gd name="connsiteY0-86" fmla="*/ 2808312 h 3168352"/>
              <a:gd name="connsiteX1-87" fmla="*/ 180020 w 720080"/>
              <a:gd name="connsiteY1-88" fmla="*/ 2808312 h 3168352"/>
              <a:gd name="connsiteX2-89" fmla="*/ 540060 w 720080"/>
              <a:gd name="connsiteY2-90" fmla="*/ 0 h 3168352"/>
              <a:gd name="connsiteX3-91" fmla="*/ 540060 w 720080"/>
              <a:gd name="connsiteY3-92" fmla="*/ 2808312 h 3168352"/>
              <a:gd name="connsiteX4-93" fmla="*/ 720080 w 720080"/>
              <a:gd name="connsiteY4-94" fmla="*/ 2808312 h 3168352"/>
              <a:gd name="connsiteX5-95" fmla="*/ 360040 w 720080"/>
              <a:gd name="connsiteY5-96" fmla="*/ 3168352 h 3168352"/>
              <a:gd name="connsiteX6-97" fmla="*/ 0 w 720080"/>
              <a:gd name="connsiteY6-98" fmla="*/ 2808312 h 3168352"/>
              <a:gd name="connsiteX0-99" fmla="*/ 0 w 720080"/>
              <a:gd name="connsiteY0-100" fmla="*/ 2808312 h 3168352"/>
              <a:gd name="connsiteX1-101" fmla="*/ 180020 w 720080"/>
              <a:gd name="connsiteY1-102" fmla="*/ 2808312 h 3168352"/>
              <a:gd name="connsiteX2-103" fmla="*/ 540060 w 720080"/>
              <a:gd name="connsiteY2-104" fmla="*/ 0 h 3168352"/>
              <a:gd name="connsiteX3-105" fmla="*/ 540060 w 720080"/>
              <a:gd name="connsiteY3-106" fmla="*/ 2808312 h 3168352"/>
              <a:gd name="connsiteX4-107" fmla="*/ 720080 w 720080"/>
              <a:gd name="connsiteY4-108" fmla="*/ 2808312 h 3168352"/>
              <a:gd name="connsiteX5-109" fmla="*/ 360040 w 720080"/>
              <a:gd name="connsiteY5-110" fmla="*/ 3168352 h 3168352"/>
              <a:gd name="connsiteX6-111" fmla="*/ 0 w 720080"/>
              <a:gd name="connsiteY6-112" fmla="*/ 2808312 h 3168352"/>
              <a:gd name="connsiteX0-113" fmla="*/ 0 w 752331"/>
              <a:gd name="connsiteY0-114" fmla="*/ 3085897 h 3445937"/>
              <a:gd name="connsiteX1-115" fmla="*/ 180020 w 752331"/>
              <a:gd name="connsiteY1-116" fmla="*/ 3085897 h 3445937"/>
              <a:gd name="connsiteX2-117" fmla="*/ 752331 w 752331"/>
              <a:gd name="connsiteY2-118" fmla="*/ 0 h 3445937"/>
              <a:gd name="connsiteX3-119" fmla="*/ 540060 w 752331"/>
              <a:gd name="connsiteY3-120" fmla="*/ 3085897 h 3445937"/>
              <a:gd name="connsiteX4-121" fmla="*/ 720080 w 752331"/>
              <a:gd name="connsiteY4-122" fmla="*/ 3085897 h 3445937"/>
              <a:gd name="connsiteX5-123" fmla="*/ 360040 w 752331"/>
              <a:gd name="connsiteY5-124" fmla="*/ 3445937 h 3445937"/>
              <a:gd name="connsiteX6-125" fmla="*/ 0 w 752331"/>
              <a:gd name="connsiteY6-126" fmla="*/ 3085897 h 3445937"/>
              <a:gd name="connsiteX0-127" fmla="*/ 0 w 752331"/>
              <a:gd name="connsiteY0-128" fmla="*/ 3085897 h 3445937"/>
              <a:gd name="connsiteX1-129" fmla="*/ 180020 w 752331"/>
              <a:gd name="connsiteY1-130" fmla="*/ 3085897 h 3445937"/>
              <a:gd name="connsiteX2-131" fmla="*/ 752331 w 752331"/>
              <a:gd name="connsiteY2-132" fmla="*/ 0 h 3445937"/>
              <a:gd name="connsiteX3-133" fmla="*/ 540060 w 752331"/>
              <a:gd name="connsiteY3-134" fmla="*/ 3085897 h 3445937"/>
              <a:gd name="connsiteX4-135" fmla="*/ 720080 w 752331"/>
              <a:gd name="connsiteY4-136" fmla="*/ 3085897 h 3445937"/>
              <a:gd name="connsiteX5-137" fmla="*/ 360040 w 752331"/>
              <a:gd name="connsiteY5-138" fmla="*/ 3445937 h 3445937"/>
              <a:gd name="connsiteX6-139" fmla="*/ 0 w 752331"/>
              <a:gd name="connsiteY6-140" fmla="*/ 3085897 h 3445937"/>
              <a:gd name="connsiteX0-141" fmla="*/ 0 w 752331"/>
              <a:gd name="connsiteY0-142" fmla="*/ 3085897 h 3445937"/>
              <a:gd name="connsiteX1-143" fmla="*/ 180020 w 752331"/>
              <a:gd name="connsiteY1-144" fmla="*/ 3085897 h 3445937"/>
              <a:gd name="connsiteX2-145" fmla="*/ 752331 w 752331"/>
              <a:gd name="connsiteY2-146" fmla="*/ 0 h 3445937"/>
              <a:gd name="connsiteX3-147" fmla="*/ 540060 w 752331"/>
              <a:gd name="connsiteY3-148" fmla="*/ 3085897 h 3445937"/>
              <a:gd name="connsiteX4-149" fmla="*/ 720080 w 752331"/>
              <a:gd name="connsiteY4-150" fmla="*/ 3085897 h 3445937"/>
              <a:gd name="connsiteX5-151" fmla="*/ 360040 w 752331"/>
              <a:gd name="connsiteY5-152" fmla="*/ 3445937 h 3445937"/>
              <a:gd name="connsiteX6-153" fmla="*/ 0 w 752331"/>
              <a:gd name="connsiteY6-154" fmla="*/ 3085897 h 3445937"/>
              <a:gd name="connsiteX0-155" fmla="*/ 0 w 1521214"/>
              <a:gd name="connsiteY0-156" fmla="*/ 2643005 h 3003045"/>
              <a:gd name="connsiteX1-157" fmla="*/ 180020 w 1521214"/>
              <a:gd name="connsiteY1-158" fmla="*/ 2643005 h 3003045"/>
              <a:gd name="connsiteX2-159" fmla="*/ 1521214 w 1521214"/>
              <a:gd name="connsiteY2-160" fmla="*/ 0 h 3003045"/>
              <a:gd name="connsiteX3-161" fmla="*/ 540060 w 1521214"/>
              <a:gd name="connsiteY3-162" fmla="*/ 2643005 h 3003045"/>
              <a:gd name="connsiteX4-163" fmla="*/ 720080 w 1521214"/>
              <a:gd name="connsiteY4-164" fmla="*/ 2643005 h 3003045"/>
              <a:gd name="connsiteX5-165" fmla="*/ 360040 w 1521214"/>
              <a:gd name="connsiteY5-166" fmla="*/ 3003045 h 3003045"/>
              <a:gd name="connsiteX6-167" fmla="*/ 0 w 1521214"/>
              <a:gd name="connsiteY6-168" fmla="*/ 2643005 h 3003045"/>
              <a:gd name="connsiteX0-169" fmla="*/ 0 w 1521214"/>
              <a:gd name="connsiteY0-170" fmla="*/ 2643005 h 3003045"/>
              <a:gd name="connsiteX1-171" fmla="*/ 180020 w 1521214"/>
              <a:gd name="connsiteY1-172" fmla="*/ 2643005 h 3003045"/>
              <a:gd name="connsiteX2-173" fmla="*/ 1521214 w 1521214"/>
              <a:gd name="connsiteY2-174" fmla="*/ 0 h 3003045"/>
              <a:gd name="connsiteX3-175" fmla="*/ 540060 w 1521214"/>
              <a:gd name="connsiteY3-176" fmla="*/ 2643005 h 3003045"/>
              <a:gd name="connsiteX4-177" fmla="*/ 720080 w 1521214"/>
              <a:gd name="connsiteY4-178" fmla="*/ 2643005 h 3003045"/>
              <a:gd name="connsiteX5-179" fmla="*/ 360040 w 1521214"/>
              <a:gd name="connsiteY5-180" fmla="*/ 3003045 h 3003045"/>
              <a:gd name="connsiteX6-181" fmla="*/ 0 w 1521214"/>
              <a:gd name="connsiteY6-182" fmla="*/ 2643005 h 3003045"/>
              <a:gd name="connsiteX0-183" fmla="*/ 0 w 1521214"/>
              <a:gd name="connsiteY0-184" fmla="*/ 2643005 h 3003045"/>
              <a:gd name="connsiteX1-185" fmla="*/ 180020 w 1521214"/>
              <a:gd name="connsiteY1-186" fmla="*/ 2643005 h 3003045"/>
              <a:gd name="connsiteX2-187" fmla="*/ 1521214 w 1521214"/>
              <a:gd name="connsiteY2-188" fmla="*/ 0 h 3003045"/>
              <a:gd name="connsiteX3-189" fmla="*/ 540060 w 1521214"/>
              <a:gd name="connsiteY3-190" fmla="*/ 2643005 h 3003045"/>
              <a:gd name="connsiteX4-191" fmla="*/ 720080 w 1521214"/>
              <a:gd name="connsiteY4-192" fmla="*/ 2643005 h 3003045"/>
              <a:gd name="connsiteX5-193" fmla="*/ 360040 w 1521214"/>
              <a:gd name="connsiteY5-194" fmla="*/ 3003045 h 3003045"/>
              <a:gd name="connsiteX6-195" fmla="*/ 0 w 1521214"/>
              <a:gd name="connsiteY6-196" fmla="*/ 2643005 h 3003045"/>
              <a:gd name="connsiteX0-197" fmla="*/ 0 w 1521214"/>
              <a:gd name="connsiteY0-198" fmla="*/ 2643005 h 3003045"/>
              <a:gd name="connsiteX1-199" fmla="*/ 180020 w 1521214"/>
              <a:gd name="connsiteY1-200" fmla="*/ 2643005 h 3003045"/>
              <a:gd name="connsiteX2-201" fmla="*/ 1521214 w 1521214"/>
              <a:gd name="connsiteY2-202" fmla="*/ 0 h 3003045"/>
              <a:gd name="connsiteX3-203" fmla="*/ 540060 w 1521214"/>
              <a:gd name="connsiteY3-204" fmla="*/ 2643005 h 3003045"/>
              <a:gd name="connsiteX4-205" fmla="*/ 720080 w 1521214"/>
              <a:gd name="connsiteY4-206" fmla="*/ 2643005 h 3003045"/>
              <a:gd name="connsiteX5-207" fmla="*/ 360040 w 1521214"/>
              <a:gd name="connsiteY5-208" fmla="*/ 3003045 h 3003045"/>
              <a:gd name="connsiteX6-209" fmla="*/ 0 w 1521214"/>
              <a:gd name="connsiteY6-210" fmla="*/ 2643005 h 3003045"/>
              <a:gd name="connsiteX0-211" fmla="*/ 0 w 1521214"/>
              <a:gd name="connsiteY0-212" fmla="*/ 2643005 h 3003045"/>
              <a:gd name="connsiteX1-213" fmla="*/ 180020 w 1521214"/>
              <a:gd name="connsiteY1-214" fmla="*/ 2643005 h 3003045"/>
              <a:gd name="connsiteX2-215" fmla="*/ 1521214 w 1521214"/>
              <a:gd name="connsiteY2-216" fmla="*/ 0 h 3003045"/>
              <a:gd name="connsiteX3-217" fmla="*/ 540060 w 1521214"/>
              <a:gd name="connsiteY3-218" fmla="*/ 2643005 h 3003045"/>
              <a:gd name="connsiteX4-219" fmla="*/ 720080 w 1521214"/>
              <a:gd name="connsiteY4-220" fmla="*/ 2643005 h 3003045"/>
              <a:gd name="connsiteX5-221" fmla="*/ 360040 w 1521214"/>
              <a:gd name="connsiteY5-222" fmla="*/ 3003045 h 3003045"/>
              <a:gd name="connsiteX6-223" fmla="*/ 0 w 1521214"/>
              <a:gd name="connsiteY6-224" fmla="*/ 2643005 h 3003045"/>
              <a:gd name="connsiteX0-225" fmla="*/ 0 w 1553538"/>
              <a:gd name="connsiteY0-226" fmla="*/ 2581732 h 2941772"/>
              <a:gd name="connsiteX1-227" fmla="*/ 180020 w 1553538"/>
              <a:gd name="connsiteY1-228" fmla="*/ 2581732 h 2941772"/>
              <a:gd name="connsiteX2-229" fmla="*/ 1553538 w 1553538"/>
              <a:gd name="connsiteY2-230" fmla="*/ 0 h 2941772"/>
              <a:gd name="connsiteX3-231" fmla="*/ 540060 w 1553538"/>
              <a:gd name="connsiteY3-232" fmla="*/ 2581732 h 2941772"/>
              <a:gd name="connsiteX4-233" fmla="*/ 720080 w 1553538"/>
              <a:gd name="connsiteY4-234" fmla="*/ 2581732 h 2941772"/>
              <a:gd name="connsiteX5-235" fmla="*/ 360040 w 1553538"/>
              <a:gd name="connsiteY5-236" fmla="*/ 2941772 h 2941772"/>
              <a:gd name="connsiteX6-237" fmla="*/ 0 w 1553538"/>
              <a:gd name="connsiteY6-238" fmla="*/ 2581732 h 2941772"/>
              <a:gd name="connsiteX0-239" fmla="*/ 0 w 1553538"/>
              <a:gd name="connsiteY0-240" fmla="*/ 2581732 h 2941772"/>
              <a:gd name="connsiteX1-241" fmla="*/ 180020 w 1553538"/>
              <a:gd name="connsiteY1-242" fmla="*/ 2581732 h 2941772"/>
              <a:gd name="connsiteX2-243" fmla="*/ 1553538 w 1553538"/>
              <a:gd name="connsiteY2-244" fmla="*/ 0 h 2941772"/>
              <a:gd name="connsiteX3-245" fmla="*/ 540060 w 1553538"/>
              <a:gd name="connsiteY3-246" fmla="*/ 2581732 h 2941772"/>
              <a:gd name="connsiteX4-247" fmla="*/ 720080 w 1553538"/>
              <a:gd name="connsiteY4-248" fmla="*/ 2581732 h 2941772"/>
              <a:gd name="connsiteX5-249" fmla="*/ 360040 w 1553538"/>
              <a:gd name="connsiteY5-250" fmla="*/ 2941772 h 2941772"/>
              <a:gd name="connsiteX6-251" fmla="*/ 0 w 1553538"/>
              <a:gd name="connsiteY6-252" fmla="*/ 2581732 h 2941772"/>
              <a:gd name="connsiteX0-253" fmla="*/ 0 w 1553538"/>
              <a:gd name="connsiteY0-254" fmla="*/ 2581732 h 2941772"/>
              <a:gd name="connsiteX1-255" fmla="*/ 180020 w 1553538"/>
              <a:gd name="connsiteY1-256" fmla="*/ 2581732 h 2941772"/>
              <a:gd name="connsiteX2-257" fmla="*/ 1553538 w 1553538"/>
              <a:gd name="connsiteY2-258" fmla="*/ 0 h 2941772"/>
              <a:gd name="connsiteX3-259" fmla="*/ 540060 w 1553538"/>
              <a:gd name="connsiteY3-260" fmla="*/ 2581732 h 2941772"/>
              <a:gd name="connsiteX4-261" fmla="*/ 720080 w 1553538"/>
              <a:gd name="connsiteY4-262" fmla="*/ 2581732 h 2941772"/>
              <a:gd name="connsiteX5-263" fmla="*/ 360040 w 1553538"/>
              <a:gd name="connsiteY5-264" fmla="*/ 2941772 h 2941772"/>
              <a:gd name="connsiteX6-265" fmla="*/ 0 w 1553538"/>
              <a:gd name="connsiteY6-266" fmla="*/ 2581732 h 2941772"/>
              <a:gd name="connsiteX0-267" fmla="*/ 0 w 1553538"/>
              <a:gd name="connsiteY0-268" fmla="*/ 2581732 h 2941772"/>
              <a:gd name="connsiteX1-269" fmla="*/ 180020 w 1553538"/>
              <a:gd name="connsiteY1-270" fmla="*/ 2581732 h 2941772"/>
              <a:gd name="connsiteX2-271" fmla="*/ 1553538 w 1553538"/>
              <a:gd name="connsiteY2-272" fmla="*/ 0 h 2941772"/>
              <a:gd name="connsiteX3-273" fmla="*/ 540060 w 1553538"/>
              <a:gd name="connsiteY3-274" fmla="*/ 2581732 h 2941772"/>
              <a:gd name="connsiteX4-275" fmla="*/ 720080 w 1553538"/>
              <a:gd name="connsiteY4-276" fmla="*/ 2581732 h 2941772"/>
              <a:gd name="connsiteX5-277" fmla="*/ 360040 w 1553538"/>
              <a:gd name="connsiteY5-278" fmla="*/ 2941772 h 2941772"/>
              <a:gd name="connsiteX6-279" fmla="*/ 0 w 1553538"/>
              <a:gd name="connsiteY6-280" fmla="*/ 2581732 h 2941772"/>
            </a:gdLst>
            <a:ahLst/>
            <a:cxnLst>
              <a:cxn ang="0">
                <a:pos x="connsiteX0-267" y="connsiteY0-268"/>
              </a:cxn>
              <a:cxn ang="0">
                <a:pos x="connsiteX1-269" y="connsiteY1-270"/>
              </a:cxn>
              <a:cxn ang="0">
                <a:pos x="connsiteX2-271" y="connsiteY2-272"/>
              </a:cxn>
              <a:cxn ang="0">
                <a:pos x="connsiteX3-273" y="connsiteY3-274"/>
              </a:cxn>
              <a:cxn ang="0">
                <a:pos x="connsiteX4-275" y="connsiteY4-276"/>
              </a:cxn>
              <a:cxn ang="0">
                <a:pos x="connsiteX5-277" y="connsiteY5-278"/>
              </a:cxn>
              <a:cxn ang="0">
                <a:pos x="connsiteX6-279" y="connsiteY6-280"/>
              </a:cxn>
            </a:cxnLst>
            <a:rect l="l" t="t" r="r" b="b"/>
            <a:pathLst>
              <a:path w="1553538" h="2941772">
                <a:moveTo>
                  <a:pt x="0" y="2581732"/>
                </a:moveTo>
                <a:lnTo>
                  <a:pt x="180020" y="2581732"/>
                </a:lnTo>
                <a:cubicBezTo>
                  <a:pt x="22448" y="1449685"/>
                  <a:pt x="392875" y="355256"/>
                  <a:pt x="1553538" y="0"/>
                </a:cubicBezTo>
                <a:cubicBezTo>
                  <a:pt x="659395" y="472539"/>
                  <a:pt x="327789" y="1270071"/>
                  <a:pt x="540060" y="2581732"/>
                </a:cubicBezTo>
                <a:lnTo>
                  <a:pt x="720080" y="2581732"/>
                </a:lnTo>
                <a:lnTo>
                  <a:pt x="360040" y="2941772"/>
                </a:lnTo>
                <a:lnTo>
                  <a:pt x="0" y="2581732"/>
                </a:lnTo>
                <a:close/>
              </a:path>
            </a:pathLst>
          </a:custGeom>
          <a:solidFill>
            <a:schemeClr val="accent2"/>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eaLnBrk="1" fontAlgn="auto" hangingPunct="1">
              <a:spcBef>
                <a:spcPts val="0"/>
              </a:spcBef>
              <a:spcAft>
                <a:spcPts val="0"/>
              </a:spcAft>
            </a:pPr>
            <a:endParaRPr lang="zh-CN" altLang="en-US" sz="1800" dirty="0">
              <a:solidFill>
                <a:prstClr val="white"/>
              </a:solidFill>
            </a:endParaRPr>
          </a:p>
        </p:txBody>
      </p:sp>
      <p:sp>
        <p:nvSpPr>
          <p:cNvPr id="4" name="下箭头"/>
          <p:cNvSpPr/>
          <p:nvPr/>
        </p:nvSpPr>
        <p:spPr>
          <a:xfrm rot="15242877">
            <a:off x="5911720" y="3310562"/>
            <a:ext cx="1553539" cy="2941772"/>
          </a:xfrm>
          <a:custGeom>
            <a:avLst/>
            <a:gdLst>
              <a:gd name="connsiteX0" fmla="*/ 0 w 720080"/>
              <a:gd name="connsiteY0" fmla="*/ 2808312 h 3168352"/>
              <a:gd name="connsiteX1" fmla="*/ 180020 w 720080"/>
              <a:gd name="connsiteY1" fmla="*/ 2808312 h 3168352"/>
              <a:gd name="connsiteX2" fmla="*/ 180020 w 720080"/>
              <a:gd name="connsiteY2" fmla="*/ 0 h 3168352"/>
              <a:gd name="connsiteX3" fmla="*/ 540060 w 720080"/>
              <a:gd name="connsiteY3" fmla="*/ 0 h 3168352"/>
              <a:gd name="connsiteX4" fmla="*/ 540060 w 720080"/>
              <a:gd name="connsiteY4" fmla="*/ 2808312 h 3168352"/>
              <a:gd name="connsiteX5" fmla="*/ 720080 w 720080"/>
              <a:gd name="connsiteY5" fmla="*/ 2808312 h 3168352"/>
              <a:gd name="connsiteX6" fmla="*/ 360040 w 720080"/>
              <a:gd name="connsiteY6" fmla="*/ 3168352 h 3168352"/>
              <a:gd name="connsiteX7" fmla="*/ 0 w 720080"/>
              <a:gd name="connsiteY7" fmla="*/ 2808312 h 3168352"/>
              <a:gd name="connsiteX0-1" fmla="*/ 0 w 720080"/>
              <a:gd name="connsiteY0-2" fmla="*/ 2808312 h 3168352"/>
              <a:gd name="connsiteX1-3" fmla="*/ 180020 w 720080"/>
              <a:gd name="connsiteY1-4" fmla="*/ 2808312 h 3168352"/>
              <a:gd name="connsiteX2-5" fmla="*/ 540060 w 720080"/>
              <a:gd name="connsiteY2-6" fmla="*/ 0 h 3168352"/>
              <a:gd name="connsiteX3-7" fmla="*/ 540060 w 720080"/>
              <a:gd name="connsiteY3-8" fmla="*/ 2808312 h 3168352"/>
              <a:gd name="connsiteX4-9" fmla="*/ 720080 w 720080"/>
              <a:gd name="connsiteY4-10" fmla="*/ 2808312 h 3168352"/>
              <a:gd name="connsiteX5-11" fmla="*/ 360040 w 720080"/>
              <a:gd name="connsiteY5-12" fmla="*/ 3168352 h 3168352"/>
              <a:gd name="connsiteX6-13" fmla="*/ 0 w 720080"/>
              <a:gd name="connsiteY6-14" fmla="*/ 2808312 h 3168352"/>
              <a:gd name="connsiteX0-15" fmla="*/ 0 w 720080"/>
              <a:gd name="connsiteY0-16" fmla="*/ 2808312 h 3168352"/>
              <a:gd name="connsiteX1-17" fmla="*/ 180020 w 720080"/>
              <a:gd name="connsiteY1-18" fmla="*/ 2808312 h 3168352"/>
              <a:gd name="connsiteX2-19" fmla="*/ 540060 w 720080"/>
              <a:gd name="connsiteY2-20" fmla="*/ 0 h 3168352"/>
              <a:gd name="connsiteX3-21" fmla="*/ 540060 w 720080"/>
              <a:gd name="connsiteY3-22" fmla="*/ 2808312 h 3168352"/>
              <a:gd name="connsiteX4-23" fmla="*/ 720080 w 720080"/>
              <a:gd name="connsiteY4-24" fmla="*/ 2808312 h 3168352"/>
              <a:gd name="connsiteX5-25" fmla="*/ 360040 w 720080"/>
              <a:gd name="connsiteY5-26" fmla="*/ 3168352 h 3168352"/>
              <a:gd name="connsiteX6-27" fmla="*/ 0 w 720080"/>
              <a:gd name="connsiteY6-28" fmla="*/ 2808312 h 3168352"/>
              <a:gd name="connsiteX0-29" fmla="*/ 0 w 720080"/>
              <a:gd name="connsiteY0-30" fmla="*/ 2808312 h 3168352"/>
              <a:gd name="connsiteX1-31" fmla="*/ 180020 w 720080"/>
              <a:gd name="connsiteY1-32" fmla="*/ 2808312 h 3168352"/>
              <a:gd name="connsiteX2-33" fmla="*/ 540060 w 720080"/>
              <a:gd name="connsiteY2-34" fmla="*/ 0 h 3168352"/>
              <a:gd name="connsiteX3-35" fmla="*/ 540060 w 720080"/>
              <a:gd name="connsiteY3-36" fmla="*/ 2808312 h 3168352"/>
              <a:gd name="connsiteX4-37" fmla="*/ 720080 w 720080"/>
              <a:gd name="connsiteY4-38" fmla="*/ 2808312 h 3168352"/>
              <a:gd name="connsiteX5-39" fmla="*/ 360040 w 720080"/>
              <a:gd name="connsiteY5-40" fmla="*/ 3168352 h 3168352"/>
              <a:gd name="connsiteX6-41" fmla="*/ 0 w 720080"/>
              <a:gd name="connsiteY6-42" fmla="*/ 2808312 h 3168352"/>
              <a:gd name="connsiteX0-43" fmla="*/ 0 w 720080"/>
              <a:gd name="connsiteY0-44" fmla="*/ 2808312 h 3168352"/>
              <a:gd name="connsiteX1-45" fmla="*/ 180020 w 720080"/>
              <a:gd name="connsiteY1-46" fmla="*/ 2808312 h 3168352"/>
              <a:gd name="connsiteX2-47" fmla="*/ 540060 w 720080"/>
              <a:gd name="connsiteY2-48" fmla="*/ 0 h 3168352"/>
              <a:gd name="connsiteX3-49" fmla="*/ 540060 w 720080"/>
              <a:gd name="connsiteY3-50" fmla="*/ 2808312 h 3168352"/>
              <a:gd name="connsiteX4-51" fmla="*/ 720080 w 720080"/>
              <a:gd name="connsiteY4-52" fmla="*/ 2808312 h 3168352"/>
              <a:gd name="connsiteX5-53" fmla="*/ 360040 w 720080"/>
              <a:gd name="connsiteY5-54" fmla="*/ 3168352 h 3168352"/>
              <a:gd name="connsiteX6-55" fmla="*/ 0 w 720080"/>
              <a:gd name="connsiteY6-56" fmla="*/ 2808312 h 3168352"/>
              <a:gd name="connsiteX0-57" fmla="*/ 0 w 720080"/>
              <a:gd name="connsiteY0-58" fmla="*/ 2808312 h 3168352"/>
              <a:gd name="connsiteX1-59" fmla="*/ 180020 w 720080"/>
              <a:gd name="connsiteY1-60" fmla="*/ 2808312 h 3168352"/>
              <a:gd name="connsiteX2-61" fmla="*/ 540060 w 720080"/>
              <a:gd name="connsiteY2-62" fmla="*/ 0 h 3168352"/>
              <a:gd name="connsiteX3-63" fmla="*/ 540060 w 720080"/>
              <a:gd name="connsiteY3-64" fmla="*/ 2808312 h 3168352"/>
              <a:gd name="connsiteX4-65" fmla="*/ 720080 w 720080"/>
              <a:gd name="connsiteY4-66" fmla="*/ 2808312 h 3168352"/>
              <a:gd name="connsiteX5-67" fmla="*/ 360040 w 720080"/>
              <a:gd name="connsiteY5-68" fmla="*/ 3168352 h 3168352"/>
              <a:gd name="connsiteX6-69" fmla="*/ 0 w 720080"/>
              <a:gd name="connsiteY6-70" fmla="*/ 2808312 h 3168352"/>
              <a:gd name="connsiteX0-71" fmla="*/ 0 w 720080"/>
              <a:gd name="connsiteY0-72" fmla="*/ 2808312 h 3168352"/>
              <a:gd name="connsiteX1-73" fmla="*/ 180020 w 720080"/>
              <a:gd name="connsiteY1-74" fmla="*/ 2808312 h 3168352"/>
              <a:gd name="connsiteX2-75" fmla="*/ 540060 w 720080"/>
              <a:gd name="connsiteY2-76" fmla="*/ 0 h 3168352"/>
              <a:gd name="connsiteX3-77" fmla="*/ 540060 w 720080"/>
              <a:gd name="connsiteY3-78" fmla="*/ 2808312 h 3168352"/>
              <a:gd name="connsiteX4-79" fmla="*/ 720080 w 720080"/>
              <a:gd name="connsiteY4-80" fmla="*/ 2808312 h 3168352"/>
              <a:gd name="connsiteX5-81" fmla="*/ 360040 w 720080"/>
              <a:gd name="connsiteY5-82" fmla="*/ 3168352 h 3168352"/>
              <a:gd name="connsiteX6-83" fmla="*/ 0 w 720080"/>
              <a:gd name="connsiteY6-84" fmla="*/ 2808312 h 3168352"/>
              <a:gd name="connsiteX0-85" fmla="*/ 0 w 720080"/>
              <a:gd name="connsiteY0-86" fmla="*/ 2808312 h 3168352"/>
              <a:gd name="connsiteX1-87" fmla="*/ 180020 w 720080"/>
              <a:gd name="connsiteY1-88" fmla="*/ 2808312 h 3168352"/>
              <a:gd name="connsiteX2-89" fmla="*/ 540060 w 720080"/>
              <a:gd name="connsiteY2-90" fmla="*/ 0 h 3168352"/>
              <a:gd name="connsiteX3-91" fmla="*/ 540060 w 720080"/>
              <a:gd name="connsiteY3-92" fmla="*/ 2808312 h 3168352"/>
              <a:gd name="connsiteX4-93" fmla="*/ 720080 w 720080"/>
              <a:gd name="connsiteY4-94" fmla="*/ 2808312 h 3168352"/>
              <a:gd name="connsiteX5-95" fmla="*/ 360040 w 720080"/>
              <a:gd name="connsiteY5-96" fmla="*/ 3168352 h 3168352"/>
              <a:gd name="connsiteX6-97" fmla="*/ 0 w 720080"/>
              <a:gd name="connsiteY6-98" fmla="*/ 2808312 h 3168352"/>
              <a:gd name="connsiteX0-99" fmla="*/ 0 w 720080"/>
              <a:gd name="connsiteY0-100" fmla="*/ 2808312 h 3168352"/>
              <a:gd name="connsiteX1-101" fmla="*/ 180020 w 720080"/>
              <a:gd name="connsiteY1-102" fmla="*/ 2808312 h 3168352"/>
              <a:gd name="connsiteX2-103" fmla="*/ 540060 w 720080"/>
              <a:gd name="connsiteY2-104" fmla="*/ 0 h 3168352"/>
              <a:gd name="connsiteX3-105" fmla="*/ 540060 w 720080"/>
              <a:gd name="connsiteY3-106" fmla="*/ 2808312 h 3168352"/>
              <a:gd name="connsiteX4-107" fmla="*/ 720080 w 720080"/>
              <a:gd name="connsiteY4-108" fmla="*/ 2808312 h 3168352"/>
              <a:gd name="connsiteX5-109" fmla="*/ 360040 w 720080"/>
              <a:gd name="connsiteY5-110" fmla="*/ 3168352 h 3168352"/>
              <a:gd name="connsiteX6-111" fmla="*/ 0 w 720080"/>
              <a:gd name="connsiteY6-112" fmla="*/ 2808312 h 3168352"/>
              <a:gd name="connsiteX0-113" fmla="*/ 0 w 752331"/>
              <a:gd name="connsiteY0-114" fmla="*/ 3085897 h 3445937"/>
              <a:gd name="connsiteX1-115" fmla="*/ 180020 w 752331"/>
              <a:gd name="connsiteY1-116" fmla="*/ 3085897 h 3445937"/>
              <a:gd name="connsiteX2-117" fmla="*/ 752331 w 752331"/>
              <a:gd name="connsiteY2-118" fmla="*/ 0 h 3445937"/>
              <a:gd name="connsiteX3-119" fmla="*/ 540060 w 752331"/>
              <a:gd name="connsiteY3-120" fmla="*/ 3085897 h 3445937"/>
              <a:gd name="connsiteX4-121" fmla="*/ 720080 w 752331"/>
              <a:gd name="connsiteY4-122" fmla="*/ 3085897 h 3445937"/>
              <a:gd name="connsiteX5-123" fmla="*/ 360040 w 752331"/>
              <a:gd name="connsiteY5-124" fmla="*/ 3445937 h 3445937"/>
              <a:gd name="connsiteX6-125" fmla="*/ 0 w 752331"/>
              <a:gd name="connsiteY6-126" fmla="*/ 3085897 h 3445937"/>
              <a:gd name="connsiteX0-127" fmla="*/ 0 w 752331"/>
              <a:gd name="connsiteY0-128" fmla="*/ 3085897 h 3445937"/>
              <a:gd name="connsiteX1-129" fmla="*/ 180020 w 752331"/>
              <a:gd name="connsiteY1-130" fmla="*/ 3085897 h 3445937"/>
              <a:gd name="connsiteX2-131" fmla="*/ 752331 w 752331"/>
              <a:gd name="connsiteY2-132" fmla="*/ 0 h 3445937"/>
              <a:gd name="connsiteX3-133" fmla="*/ 540060 w 752331"/>
              <a:gd name="connsiteY3-134" fmla="*/ 3085897 h 3445937"/>
              <a:gd name="connsiteX4-135" fmla="*/ 720080 w 752331"/>
              <a:gd name="connsiteY4-136" fmla="*/ 3085897 h 3445937"/>
              <a:gd name="connsiteX5-137" fmla="*/ 360040 w 752331"/>
              <a:gd name="connsiteY5-138" fmla="*/ 3445937 h 3445937"/>
              <a:gd name="connsiteX6-139" fmla="*/ 0 w 752331"/>
              <a:gd name="connsiteY6-140" fmla="*/ 3085897 h 3445937"/>
              <a:gd name="connsiteX0-141" fmla="*/ 0 w 752331"/>
              <a:gd name="connsiteY0-142" fmla="*/ 3085897 h 3445937"/>
              <a:gd name="connsiteX1-143" fmla="*/ 180020 w 752331"/>
              <a:gd name="connsiteY1-144" fmla="*/ 3085897 h 3445937"/>
              <a:gd name="connsiteX2-145" fmla="*/ 752331 w 752331"/>
              <a:gd name="connsiteY2-146" fmla="*/ 0 h 3445937"/>
              <a:gd name="connsiteX3-147" fmla="*/ 540060 w 752331"/>
              <a:gd name="connsiteY3-148" fmla="*/ 3085897 h 3445937"/>
              <a:gd name="connsiteX4-149" fmla="*/ 720080 w 752331"/>
              <a:gd name="connsiteY4-150" fmla="*/ 3085897 h 3445937"/>
              <a:gd name="connsiteX5-151" fmla="*/ 360040 w 752331"/>
              <a:gd name="connsiteY5-152" fmla="*/ 3445937 h 3445937"/>
              <a:gd name="connsiteX6-153" fmla="*/ 0 w 752331"/>
              <a:gd name="connsiteY6-154" fmla="*/ 3085897 h 3445937"/>
              <a:gd name="connsiteX0-155" fmla="*/ 0 w 1521214"/>
              <a:gd name="connsiteY0-156" fmla="*/ 2643005 h 3003045"/>
              <a:gd name="connsiteX1-157" fmla="*/ 180020 w 1521214"/>
              <a:gd name="connsiteY1-158" fmla="*/ 2643005 h 3003045"/>
              <a:gd name="connsiteX2-159" fmla="*/ 1521214 w 1521214"/>
              <a:gd name="connsiteY2-160" fmla="*/ 0 h 3003045"/>
              <a:gd name="connsiteX3-161" fmla="*/ 540060 w 1521214"/>
              <a:gd name="connsiteY3-162" fmla="*/ 2643005 h 3003045"/>
              <a:gd name="connsiteX4-163" fmla="*/ 720080 w 1521214"/>
              <a:gd name="connsiteY4-164" fmla="*/ 2643005 h 3003045"/>
              <a:gd name="connsiteX5-165" fmla="*/ 360040 w 1521214"/>
              <a:gd name="connsiteY5-166" fmla="*/ 3003045 h 3003045"/>
              <a:gd name="connsiteX6-167" fmla="*/ 0 w 1521214"/>
              <a:gd name="connsiteY6-168" fmla="*/ 2643005 h 3003045"/>
              <a:gd name="connsiteX0-169" fmla="*/ 0 w 1521214"/>
              <a:gd name="connsiteY0-170" fmla="*/ 2643005 h 3003045"/>
              <a:gd name="connsiteX1-171" fmla="*/ 180020 w 1521214"/>
              <a:gd name="connsiteY1-172" fmla="*/ 2643005 h 3003045"/>
              <a:gd name="connsiteX2-173" fmla="*/ 1521214 w 1521214"/>
              <a:gd name="connsiteY2-174" fmla="*/ 0 h 3003045"/>
              <a:gd name="connsiteX3-175" fmla="*/ 540060 w 1521214"/>
              <a:gd name="connsiteY3-176" fmla="*/ 2643005 h 3003045"/>
              <a:gd name="connsiteX4-177" fmla="*/ 720080 w 1521214"/>
              <a:gd name="connsiteY4-178" fmla="*/ 2643005 h 3003045"/>
              <a:gd name="connsiteX5-179" fmla="*/ 360040 w 1521214"/>
              <a:gd name="connsiteY5-180" fmla="*/ 3003045 h 3003045"/>
              <a:gd name="connsiteX6-181" fmla="*/ 0 w 1521214"/>
              <a:gd name="connsiteY6-182" fmla="*/ 2643005 h 3003045"/>
              <a:gd name="connsiteX0-183" fmla="*/ 0 w 1521214"/>
              <a:gd name="connsiteY0-184" fmla="*/ 2643005 h 3003045"/>
              <a:gd name="connsiteX1-185" fmla="*/ 180020 w 1521214"/>
              <a:gd name="connsiteY1-186" fmla="*/ 2643005 h 3003045"/>
              <a:gd name="connsiteX2-187" fmla="*/ 1521214 w 1521214"/>
              <a:gd name="connsiteY2-188" fmla="*/ 0 h 3003045"/>
              <a:gd name="connsiteX3-189" fmla="*/ 540060 w 1521214"/>
              <a:gd name="connsiteY3-190" fmla="*/ 2643005 h 3003045"/>
              <a:gd name="connsiteX4-191" fmla="*/ 720080 w 1521214"/>
              <a:gd name="connsiteY4-192" fmla="*/ 2643005 h 3003045"/>
              <a:gd name="connsiteX5-193" fmla="*/ 360040 w 1521214"/>
              <a:gd name="connsiteY5-194" fmla="*/ 3003045 h 3003045"/>
              <a:gd name="connsiteX6-195" fmla="*/ 0 w 1521214"/>
              <a:gd name="connsiteY6-196" fmla="*/ 2643005 h 3003045"/>
              <a:gd name="connsiteX0-197" fmla="*/ 0 w 1521214"/>
              <a:gd name="connsiteY0-198" fmla="*/ 2643005 h 3003045"/>
              <a:gd name="connsiteX1-199" fmla="*/ 180020 w 1521214"/>
              <a:gd name="connsiteY1-200" fmla="*/ 2643005 h 3003045"/>
              <a:gd name="connsiteX2-201" fmla="*/ 1521214 w 1521214"/>
              <a:gd name="connsiteY2-202" fmla="*/ 0 h 3003045"/>
              <a:gd name="connsiteX3-203" fmla="*/ 540060 w 1521214"/>
              <a:gd name="connsiteY3-204" fmla="*/ 2643005 h 3003045"/>
              <a:gd name="connsiteX4-205" fmla="*/ 720080 w 1521214"/>
              <a:gd name="connsiteY4-206" fmla="*/ 2643005 h 3003045"/>
              <a:gd name="connsiteX5-207" fmla="*/ 360040 w 1521214"/>
              <a:gd name="connsiteY5-208" fmla="*/ 3003045 h 3003045"/>
              <a:gd name="connsiteX6-209" fmla="*/ 0 w 1521214"/>
              <a:gd name="connsiteY6-210" fmla="*/ 2643005 h 3003045"/>
              <a:gd name="connsiteX0-211" fmla="*/ 0 w 1521214"/>
              <a:gd name="connsiteY0-212" fmla="*/ 2643005 h 3003045"/>
              <a:gd name="connsiteX1-213" fmla="*/ 180020 w 1521214"/>
              <a:gd name="connsiteY1-214" fmla="*/ 2643005 h 3003045"/>
              <a:gd name="connsiteX2-215" fmla="*/ 1521214 w 1521214"/>
              <a:gd name="connsiteY2-216" fmla="*/ 0 h 3003045"/>
              <a:gd name="connsiteX3-217" fmla="*/ 540060 w 1521214"/>
              <a:gd name="connsiteY3-218" fmla="*/ 2643005 h 3003045"/>
              <a:gd name="connsiteX4-219" fmla="*/ 720080 w 1521214"/>
              <a:gd name="connsiteY4-220" fmla="*/ 2643005 h 3003045"/>
              <a:gd name="connsiteX5-221" fmla="*/ 360040 w 1521214"/>
              <a:gd name="connsiteY5-222" fmla="*/ 3003045 h 3003045"/>
              <a:gd name="connsiteX6-223" fmla="*/ 0 w 1521214"/>
              <a:gd name="connsiteY6-224" fmla="*/ 2643005 h 3003045"/>
              <a:gd name="connsiteX0-225" fmla="*/ 0 w 1553538"/>
              <a:gd name="connsiteY0-226" fmla="*/ 2581732 h 2941772"/>
              <a:gd name="connsiteX1-227" fmla="*/ 180020 w 1553538"/>
              <a:gd name="connsiteY1-228" fmla="*/ 2581732 h 2941772"/>
              <a:gd name="connsiteX2-229" fmla="*/ 1553538 w 1553538"/>
              <a:gd name="connsiteY2-230" fmla="*/ 0 h 2941772"/>
              <a:gd name="connsiteX3-231" fmla="*/ 540060 w 1553538"/>
              <a:gd name="connsiteY3-232" fmla="*/ 2581732 h 2941772"/>
              <a:gd name="connsiteX4-233" fmla="*/ 720080 w 1553538"/>
              <a:gd name="connsiteY4-234" fmla="*/ 2581732 h 2941772"/>
              <a:gd name="connsiteX5-235" fmla="*/ 360040 w 1553538"/>
              <a:gd name="connsiteY5-236" fmla="*/ 2941772 h 2941772"/>
              <a:gd name="connsiteX6-237" fmla="*/ 0 w 1553538"/>
              <a:gd name="connsiteY6-238" fmla="*/ 2581732 h 2941772"/>
              <a:gd name="connsiteX0-239" fmla="*/ 0 w 1553538"/>
              <a:gd name="connsiteY0-240" fmla="*/ 2581732 h 2941772"/>
              <a:gd name="connsiteX1-241" fmla="*/ 180020 w 1553538"/>
              <a:gd name="connsiteY1-242" fmla="*/ 2581732 h 2941772"/>
              <a:gd name="connsiteX2-243" fmla="*/ 1553538 w 1553538"/>
              <a:gd name="connsiteY2-244" fmla="*/ 0 h 2941772"/>
              <a:gd name="connsiteX3-245" fmla="*/ 540060 w 1553538"/>
              <a:gd name="connsiteY3-246" fmla="*/ 2581732 h 2941772"/>
              <a:gd name="connsiteX4-247" fmla="*/ 720080 w 1553538"/>
              <a:gd name="connsiteY4-248" fmla="*/ 2581732 h 2941772"/>
              <a:gd name="connsiteX5-249" fmla="*/ 360040 w 1553538"/>
              <a:gd name="connsiteY5-250" fmla="*/ 2941772 h 2941772"/>
              <a:gd name="connsiteX6-251" fmla="*/ 0 w 1553538"/>
              <a:gd name="connsiteY6-252" fmla="*/ 2581732 h 2941772"/>
              <a:gd name="connsiteX0-253" fmla="*/ 0 w 1553538"/>
              <a:gd name="connsiteY0-254" fmla="*/ 2581732 h 2941772"/>
              <a:gd name="connsiteX1-255" fmla="*/ 180020 w 1553538"/>
              <a:gd name="connsiteY1-256" fmla="*/ 2581732 h 2941772"/>
              <a:gd name="connsiteX2-257" fmla="*/ 1553538 w 1553538"/>
              <a:gd name="connsiteY2-258" fmla="*/ 0 h 2941772"/>
              <a:gd name="connsiteX3-259" fmla="*/ 540060 w 1553538"/>
              <a:gd name="connsiteY3-260" fmla="*/ 2581732 h 2941772"/>
              <a:gd name="connsiteX4-261" fmla="*/ 720080 w 1553538"/>
              <a:gd name="connsiteY4-262" fmla="*/ 2581732 h 2941772"/>
              <a:gd name="connsiteX5-263" fmla="*/ 360040 w 1553538"/>
              <a:gd name="connsiteY5-264" fmla="*/ 2941772 h 2941772"/>
              <a:gd name="connsiteX6-265" fmla="*/ 0 w 1553538"/>
              <a:gd name="connsiteY6-266" fmla="*/ 2581732 h 2941772"/>
              <a:gd name="connsiteX0-267" fmla="*/ 0 w 1553538"/>
              <a:gd name="connsiteY0-268" fmla="*/ 2581732 h 2941772"/>
              <a:gd name="connsiteX1-269" fmla="*/ 180020 w 1553538"/>
              <a:gd name="connsiteY1-270" fmla="*/ 2581732 h 2941772"/>
              <a:gd name="connsiteX2-271" fmla="*/ 1553538 w 1553538"/>
              <a:gd name="connsiteY2-272" fmla="*/ 0 h 2941772"/>
              <a:gd name="connsiteX3-273" fmla="*/ 540060 w 1553538"/>
              <a:gd name="connsiteY3-274" fmla="*/ 2581732 h 2941772"/>
              <a:gd name="connsiteX4-275" fmla="*/ 720080 w 1553538"/>
              <a:gd name="connsiteY4-276" fmla="*/ 2581732 h 2941772"/>
              <a:gd name="connsiteX5-277" fmla="*/ 360040 w 1553538"/>
              <a:gd name="connsiteY5-278" fmla="*/ 2941772 h 2941772"/>
              <a:gd name="connsiteX6-279" fmla="*/ 0 w 1553538"/>
              <a:gd name="connsiteY6-280" fmla="*/ 2581732 h 2941772"/>
            </a:gdLst>
            <a:ahLst/>
            <a:cxnLst>
              <a:cxn ang="0">
                <a:pos x="connsiteX0-267" y="connsiteY0-268"/>
              </a:cxn>
              <a:cxn ang="0">
                <a:pos x="connsiteX1-269" y="connsiteY1-270"/>
              </a:cxn>
              <a:cxn ang="0">
                <a:pos x="connsiteX2-271" y="connsiteY2-272"/>
              </a:cxn>
              <a:cxn ang="0">
                <a:pos x="connsiteX3-273" y="connsiteY3-274"/>
              </a:cxn>
              <a:cxn ang="0">
                <a:pos x="connsiteX4-275" y="connsiteY4-276"/>
              </a:cxn>
              <a:cxn ang="0">
                <a:pos x="connsiteX5-277" y="connsiteY5-278"/>
              </a:cxn>
              <a:cxn ang="0">
                <a:pos x="connsiteX6-279" y="connsiteY6-280"/>
              </a:cxn>
            </a:cxnLst>
            <a:rect l="l" t="t" r="r" b="b"/>
            <a:pathLst>
              <a:path w="1553538" h="2941772">
                <a:moveTo>
                  <a:pt x="0" y="2581732"/>
                </a:moveTo>
                <a:lnTo>
                  <a:pt x="180020" y="2581732"/>
                </a:lnTo>
                <a:cubicBezTo>
                  <a:pt x="22448" y="1449685"/>
                  <a:pt x="392875" y="355256"/>
                  <a:pt x="1553538" y="0"/>
                </a:cubicBezTo>
                <a:cubicBezTo>
                  <a:pt x="659395" y="472539"/>
                  <a:pt x="327789" y="1270071"/>
                  <a:pt x="540060" y="2581732"/>
                </a:cubicBezTo>
                <a:lnTo>
                  <a:pt x="720080" y="2581732"/>
                </a:lnTo>
                <a:lnTo>
                  <a:pt x="360040" y="2941772"/>
                </a:lnTo>
                <a:lnTo>
                  <a:pt x="0" y="2581732"/>
                </a:lnTo>
                <a:close/>
              </a:path>
            </a:pathLst>
          </a:custGeom>
          <a:solidFill>
            <a:schemeClr val="accent1">
              <a:lumMod val="60000"/>
              <a:lumOff val="40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eaLnBrk="1" fontAlgn="auto" hangingPunct="1">
              <a:spcBef>
                <a:spcPts val="0"/>
              </a:spcBef>
              <a:spcAft>
                <a:spcPts val="0"/>
              </a:spcAft>
            </a:pPr>
            <a:endParaRPr lang="zh-CN" altLang="en-US" sz="1800" dirty="0">
              <a:solidFill>
                <a:prstClr val="white"/>
              </a:solidFill>
            </a:endParaRPr>
          </a:p>
        </p:txBody>
      </p:sp>
      <p:sp>
        <p:nvSpPr>
          <p:cNvPr id="5" name="下箭头"/>
          <p:cNvSpPr/>
          <p:nvPr/>
        </p:nvSpPr>
        <p:spPr>
          <a:xfrm rot="9466551">
            <a:off x="6270157" y="1596867"/>
            <a:ext cx="1553539" cy="2941772"/>
          </a:xfrm>
          <a:custGeom>
            <a:avLst/>
            <a:gdLst>
              <a:gd name="connsiteX0" fmla="*/ 0 w 720080"/>
              <a:gd name="connsiteY0" fmla="*/ 2808312 h 3168352"/>
              <a:gd name="connsiteX1" fmla="*/ 180020 w 720080"/>
              <a:gd name="connsiteY1" fmla="*/ 2808312 h 3168352"/>
              <a:gd name="connsiteX2" fmla="*/ 180020 w 720080"/>
              <a:gd name="connsiteY2" fmla="*/ 0 h 3168352"/>
              <a:gd name="connsiteX3" fmla="*/ 540060 w 720080"/>
              <a:gd name="connsiteY3" fmla="*/ 0 h 3168352"/>
              <a:gd name="connsiteX4" fmla="*/ 540060 w 720080"/>
              <a:gd name="connsiteY4" fmla="*/ 2808312 h 3168352"/>
              <a:gd name="connsiteX5" fmla="*/ 720080 w 720080"/>
              <a:gd name="connsiteY5" fmla="*/ 2808312 h 3168352"/>
              <a:gd name="connsiteX6" fmla="*/ 360040 w 720080"/>
              <a:gd name="connsiteY6" fmla="*/ 3168352 h 3168352"/>
              <a:gd name="connsiteX7" fmla="*/ 0 w 720080"/>
              <a:gd name="connsiteY7" fmla="*/ 2808312 h 3168352"/>
              <a:gd name="connsiteX0-1" fmla="*/ 0 w 720080"/>
              <a:gd name="connsiteY0-2" fmla="*/ 2808312 h 3168352"/>
              <a:gd name="connsiteX1-3" fmla="*/ 180020 w 720080"/>
              <a:gd name="connsiteY1-4" fmla="*/ 2808312 h 3168352"/>
              <a:gd name="connsiteX2-5" fmla="*/ 540060 w 720080"/>
              <a:gd name="connsiteY2-6" fmla="*/ 0 h 3168352"/>
              <a:gd name="connsiteX3-7" fmla="*/ 540060 w 720080"/>
              <a:gd name="connsiteY3-8" fmla="*/ 2808312 h 3168352"/>
              <a:gd name="connsiteX4-9" fmla="*/ 720080 w 720080"/>
              <a:gd name="connsiteY4-10" fmla="*/ 2808312 h 3168352"/>
              <a:gd name="connsiteX5-11" fmla="*/ 360040 w 720080"/>
              <a:gd name="connsiteY5-12" fmla="*/ 3168352 h 3168352"/>
              <a:gd name="connsiteX6-13" fmla="*/ 0 w 720080"/>
              <a:gd name="connsiteY6-14" fmla="*/ 2808312 h 3168352"/>
              <a:gd name="connsiteX0-15" fmla="*/ 0 w 720080"/>
              <a:gd name="connsiteY0-16" fmla="*/ 2808312 h 3168352"/>
              <a:gd name="connsiteX1-17" fmla="*/ 180020 w 720080"/>
              <a:gd name="connsiteY1-18" fmla="*/ 2808312 h 3168352"/>
              <a:gd name="connsiteX2-19" fmla="*/ 540060 w 720080"/>
              <a:gd name="connsiteY2-20" fmla="*/ 0 h 3168352"/>
              <a:gd name="connsiteX3-21" fmla="*/ 540060 w 720080"/>
              <a:gd name="connsiteY3-22" fmla="*/ 2808312 h 3168352"/>
              <a:gd name="connsiteX4-23" fmla="*/ 720080 w 720080"/>
              <a:gd name="connsiteY4-24" fmla="*/ 2808312 h 3168352"/>
              <a:gd name="connsiteX5-25" fmla="*/ 360040 w 720080"/>
              <a:gd name="connsiteY5-26" fmla="*/ 3168352 h 3168352"/>
              <a:gd name="connsiteX6-27" fmla="*/ 0 w 720080"/>
              <a:gd name="connsiteY6-28" fmla="*/ 2808312 h 3168352"/>
              <a:gd name="connsiteX0-29" fmla="*/ 0 w 720080"/>
              <a:gd name="connsiteY0-30" fmla="*/ 2808312 h 3168352"/>
              <a:gd name="connsiteX1-31" fmla="*/ 180020 w 720080"/>
              <a:gd name="connsiteY1-32" fmla="*/ 2808312 h 3168352"/>
              <a:gd name="connsiteX2-33" fmla="*/ 540060 w 720080"/>
              <a:gd name="connsiteY2-34" fmla="*/ 0 h 3168352"/>
              <a:gd name="connsiteX3-35" fmla="*/ 540060 w 720080"/>
              <a:gd name="connsiteY3-36" fmla="*/ 2808312 h 3168352"/>
              <a:gd name="connsiteX4-37" fmla="*/ 720080 w 720080"/>
              <a:gd name="connsiteY4-38" fmla="*/ 2808312 h 3168352"/>
              <a:gd name="connsiteX5-39" fmla="*/ 360040 w 720080"/>
              <a:gd name="connsiteY5-40" fmla="*/ 3168352 h 3168352"/>
              <a:gd name="connsiteX6-41" fmla="*/ 0 w 720080"/>
              <a:gd name="connsiteY6-42" fmla="*/ 2808312 h 3168352"/>
              <a:gd name="connsiteX0-43" fmla="*/ 0 w 720080"/>
              <a:gd name="connsiteY0-44" fmla="*/ 2808312 h 3168352"/>
              <a:gd name="connsiteX1-45" fmla="*/ 180020 w 720080"/>
              <a:gd name="connsiteY1-46" fmla="*/ 2808312 h 3168352"/>
              <a:gd name="connsiteX2-47" fmla="*/ 540060 w 720080"/>
              <a:gd name="connsiteY2-48" fmla="*/ 0 h 3168352"/>
              <a:gd name="connsiteX3-49" fmla="*/ 540060 w 720080"/>
              <a:gd name="connsiteY3-50" fmla="*/ 2808312 h 3168352"/>
              <a:gd name="connsiteX4-51" fmla="*/ 720080 w 720080"/>
              <a:gd name="connsiteY4-52" fmla="*/ 2808312 h 3168352"/>
              <a:gd name="connsiteX5-53" fmla="*/ 360040 w 720080"/>
              <a:gd name="connsiteY5-54" fmla="*/ 3168352 h 3168352"/>
              <a:gd name="connsiteX6-55" fmla="*/ 0 w 720080"/>
              <a:gd name="connsiteY6-56" fmla="*/ 2808312 h 3168352"/>
              <a:gd name="connsiteX0-57" fmla="*/ 0 w 720080"/>
              <a:gd name="connsiteY0-58" fmla="*/ 2808312 h 3168352"/>
              <a:gd name="connsiteX1-59" fmla="*/ 180020 w 720080"/>
              <a:gd name="connsiteY1-60" fmla="*/ 2808312 h 3168352"/>
              <a:gd name="connsiteX2-61" fmla="*/ 540060 w 720080"/>
              <a:gd name="connsiteY2-62" fmla="*/ 0 h 3168352"/>
              <a:gd name="connsiteX3-63" fmla="*/ 540060 w 720080"/>
              <a:gd name="connsiteY3-64" fmla="*/ 2808312 h 3168352"/>
              <a:gd name="connsiteX4-65" fmla="*/ 720080 w 720080"/>
              <a:gd name="connsiteY4-66" fmla="*/ 2808312 h 3168352"/>
              <a:gd name="connsiteX5-67" fmla="*/ 360040 w 720080"/>
              <a:gd name="connsiteY5-68" fmla="*/ 3168352 h 3168352"/>
              <a:gd name="connsiteX6-69" fmla="*/ 0 w 720080"/>
              <a:gd name="connsiteY6-70" fmla="*/ 2808312 h 3168352"/>
              <a:gd name="connsiteX0-71" fmla="*/ 0 w 720080"/>
              <a:gd name="connsiteY0-72" fmla="*/ 2808312 h 3168352"/>
              <a:gd name="connsiteX1-73" fmla="*/ 180020 w 720080"/>
              <a:gd name="connsiteY1-74" fmla="*/ 2808312 h 3168352"/>
              <a:gd name="connsiteX2-75" fmla="*/ 540060 w 720080"/>
              <a:gd name="connsiteY2-76" fmla="*/ 0 h 3168352"/>
              <a:gd name="connsiteX3-77" fmla="*/ 540060 w 720080"/>
              <a:gd name="connsiteY3-78" fmla="*/ 2808312 h 3168352"/>
              <a:gd name="connsiteX4-79" fmla="*/ 720080 w 720080"/>
              <a:gd name="connsiteY4-80" fmla="*/ 2808312 h 3168352"/>
              <a:gd name="connsiteX5-81" fmla="*/ 360040 w 720080"/>
              <a:gd name="connsiteY5-82" fmla="*/ 3168352 h 3168352"/>
              <a:gd name="connsiteX6-83" fmla="*/ 0 w 720080"/>
              <a:gd name="connsiteY6-84" fmla="*/ 2808312 h 3168352"/>
              <a:gd name="connsiteX0-85" fmla="*/ 0 w 720080"/>
              <a:gd name="connsiteY0-86" fmla="*/ 2808312 h 3168352"/>
              <a:gd name="connsiteX1-87" fmla="*/ 180020 w 720080"/>
              <a:gd name="connsiteY1-88" fmla="*/ 2808312 h 3168352"/>
              <a:gd name="connsiteX2-89" fmla="*/ 540060 w 720080"/>
              <a:gd name="connsiteY2-90" fmla="*/ 0 h 3168352"/>
              <a:gd name="connsiteX3-91" fmla="*/ 540060 w 720080"/>
              <a:gd name="connsiteY3-92" fmla="*/ 2808312 h 3168352"/>
              <a:gd name="connsiteX4-93" fmla="*/ 720080 w 720080"/>
              <a:gd name="connsiteY4-94" fmla="*/ 2808312 h 3168352"/>
              <a:gd name="connsiteX5-95" fmla="*/ 360040 w 720080"/>
              <a:gd name="connsiteY5-96" fmla="*/ 3168352 h 3168352"/>
              <a:gd name="connsiteX6-97" fmla="*/ 0 w 720080"/>
              <a:gd name="connsiteY6-98" fmla="*/ 2808312 h 3168352"/>
              <a:gd name="connsiteX0-99" fmla="*/ 0 w 720080"/>
              <a:gd name="connsiteY0-100" fmla="*/ 2808312 h 3168352"/>
              <a:gd name="connsiteX1-101" fmla="*/ 180020 w 720080"/>
              <a:gd name="connsiteY1-102" fmla="*/ 2808312 h 3168352"/>
              <a:gd name="connsiteX2-103" fmla="*/ 540060 w 720080"/>
              <a:gd name="connsiteY2-104" fmla="*/ 0 h 3168352"/>
              <a:gd name="connsiteX3-105" fmla="*/ 540060 w 720080"/>
              <a:gd name="connsiteY3-106" fmla="*/ 2808312 h 3168352"/>
              <a:gd name="connsiteX4-107" fmla="*/ 720080 w 720080"/>
              <a:gd name="connsiteY4-108" fmla="*/ 2808312 h 3168352"/>
              <a:gd name="connsiteX5-109" fmla="*/ 360040 w 720080"/>
              <a:gd name="connsiteY5-110" fmla="*/ 3168352 h 3168352"/>
              <a:gd name="connsiteX6-111" fmla="*/ 0 w 720080"/>
              <a:gd name="connsiteY6-112" fmla="*/ 2808312 h 3168352"/>
              <a:gd name="connsiteX0-113" fmla="*/ 0 w 752331"/>
              <a:gd name="connsiteY0-114" fmla="*/ 3085897 h 3445937"/>
              <a:gd name="connsiteX1-115" fmla="*/ 180020 w 752331"/>
              <a:gd name="connsiteY1-116" fmla="*/ 3085897 h 3445937"/>
              <a:gd name="connsiteX2-117" fmla="*/ 752331 w 752331"/>
              <a:gd name="connsiteY2-118" fmla="*/ 0 h 3445937"/>
              <a:gd name="connsiteX3-119" fmla="*/ 540060 w 752331"/>
              <a:gd name="connsiteY3-120" fmla="*/ 3085897 h 3445937"/>
              <a:gd name="connsiteX4-121" fmla="*/ 720080 w 752331"/>
              <a:gd name="connsiteY4-122" fmla="*/ 3085897 h 3445937"/>
              <a:gd name="connsiteX5-123" fmla="*/ 360040 w 752331"/>
              <a:gd name="connsiteY5-124" fmla="*/ 3445937 h 3445937"/>
              <a:gd name="connsiteX6-125" fmla="*/ 0 w 752331"/>
              <a:gd name="connsiteY6-126" fmla="*/ 3085897 h 3445937"/>
              <a:gd name="connsiteX0-127" fmla="*/ 0 w 752331"/>
              <a:gd name="connsiteY0-128" fmla="*/ 3085897 h 3445937"/>
              <a:gd name="connsiteX1-129" fmla="*/ 180020 w 752331"/>
              <a:gd name="connsiteY1-130" fmla="*/ 3085897 h 3445937"/>
              <a:gd name="connsiteX2-131" fmla="*/ 752331 w 752331"/>
              <a:gd name="connsiteY2-132" fmla="*/ 0 h 3445937"/>
              <a:gd name="connsiteX3-133" fmla="*/ 540060 w 752331"/>
              <a:gd name="connsiteY3-134" fmla="*/ 3085897 h 3445937"/>
              <a:gd name="connsiteX4-135" fmla="*/ 720080 w 752331"/>
              <a:gd name="connsiteY4-136" fmla="*/ 3085897 h 3445937"/>
              <a:gd name="connsiteX5-137" fmla="*/ 360040 w 752331"/>
              <a:gd name="connsiteY5-138" fmla="*/ 3445937 h 3445937"/>
              <a:gd name="connsiteX6-139" fmla="*/ 0 w 752331"/>
              <a:gd name="connsiteY6-140" fmla="*/ 3085897 h 3445937"/>
              <a:gd name="connsiteX0-141" fmla="*/ 0 w 752331"/>
              <a:gd name="connsiteY0-142" fmla="*/ 3085897 h 3445937"/>
              <a:gd name="connsiteX1-143" fmla="*/ 180020 w 752331"/>
              <a:gd name="connsiteY1-144" fmla="*/ 3085897 h 3445937"/>
              <a:gd name="connsiteX2-145" fmla="*/ 752331 w 752331"/>
              <a:gd name="connsiteY2-146" fmla="*/ 0 h 3445937"/>
              <a:gd name="connsiteX3-147" fmla="*/ 540060 w 752331"/>
              <a:gd name="connsiteY3-148" fmla="*/ 3085897 h 3445937"/>
              <a:gd name="connsiteX4-149" fmla="*/ 720080 w 752331"/>
              <a:gd name="connsiteY4-150" fmla="*/ 3085897 h 3445937"/>
              <a:gd name="connsiteX5-151" fmla="*/ 360040 w 752331"/>
              <a:gd name="connsiteY5-152" fmla="*/ 3445937 h 3445937"/>
              <a:gd name="connsiteX6-153" fmla="*/ 0 w 752331"/>
              <a:gd name="connsiteY6-154" fmla="*/ 3085897 h 3445937"/>
              <a:gd name="connsiteX0-155" fmla="*/ 0 w 1521214"/>
              <a:gd name="connsiteY0-156" fmla="*/ 2643005 h 3003045"/>
              <a:gd name="connsiteX1-157" fmla="*/ 180020 w 1521214"/>
              <a:gd name="connsiteY1-158" fmla="*/ 2643005 h 3003045"/>
              <a:gd name="connsiteX2-159" fmla="*/ 1521214 w 1521214"/>
              <a:gd name="connsiteY2-160" fmla="*/ 0 h 3003045"/>
              <a:gd name="connsiteX3-161" fmla="*/ 540060 w 1521214"/>
              <a:gd name="connsiteY3-162" fmla="*/ 2643005 h 3003045"/>
              <a:gd name="connsiteX4-163" fmla="*/ 720080 w 1521214"/>
              <a:gd name="connsiteY4-164" fmla="*/ 2643005 h 3003045"/>
              <a:gd name="connsiteX5-165" fmla="*/ 360040 w 1521214"/>
              <a:gd name="connsiteY5-166" fmla="*/ 3003045 h 3003045"/>
              <a:gd name="connsiteX6-167" fmla="*/ 0 w 1521214"/>
              <a:gd name="connsiteY6-168" fmla="*/ 2643005 h 3003045"/>
              <a:gd name="connsiteX0-169" fmla="*/ 0 w 1521214"/>
              <a:gd name="connsiteY0-170" fmla="*/ 2643005 h 3003045"/>
              <a:gd name="connsiteX1-171" fmla="*/ 180020 w 1521214"/>
              <a:gd name="connsiteY1-172" fmla="*/ 2643005 h 3003045"/>
              <a:gd name="connsiteX2-173" fmla="*/ 1521214 w 1521214"/>
              <a:gd name="connsiteY2-174" fmla="*/ 0 h 3003045"/>
              <a:gd name="connsiteX3-175" fmla="*/ 540060 w 1521214"/>
              <a:gd name="connsiteY3-176" fmla="*/ 2643005 h 3003045"/>
              <a:gd name="connsiteX4-177" fmla="*/ 720080 w 1521214"/>
              <a:gd name="connsiteY4-178" fmla="*/ 2643005 h 3003045"/>
              <a:gd name="connsiteX5-179" fmla="*/ 360040 w 1521214"/>
              <a:gd name="connsiteY5-180" fmla="*/ 3003045 h 3003045"/>
              <a:gd name="connsiteX6-181" fmla="*/ 0 w 1521214"/>
              <a:gd name="connsiteY6-182" fmla="*/ 2643005 h 3003045"/>
              <a:gd name="connsiteX0-183" fmla="*/ 0 w 1521214"/>
              <a:gd name="connsiteY0-184" fmla="*/ 2643005 h 3003045"/>
              <a:gd name="connsiteX1-185" fmla="*/ 180020 w 1521214"/>
              <a:gd name="connsiteY1-186" fmla="*/ 2643005 h 3003045"/>
              <a:gd name="connsiteX2-187" fmla="*/ 1521214 w 1521214"/>
              <a:gd name="connsiteY2-188" fmla="*/ 0 h 3003045"/>
              <a:gd name="connsiteX3-189" fmla="*/ 540060 w 1521214"/>
              <a:gd name="connsiteY3-190" fmla="*/ 2643005 h 3003045"/>
              <a:gd name="connsiteX4-191" fmla="*/ 720080 w 1521214"/>
              <a:gd name="connsiteY4-192" fmla="*/ 2643005 h 3003045"/>
              <a:gd name="connsiteX5-193" fmla="*/ 360040 w 1521214"/>
              <a:gd name="connsiteY5-194" fmla="*/ 3003045 h 3003045"/>
              <a:gd name="connsiteX6-195" fmla="*/ 0 w 1521214"/>
              <a:gd name="connsiteY6-196" fmla="*/ 2643005 h 3003045"/>
              <a:gd name="connsiteX0-197" fmla="*/ 0 w 1521214"/>
              <a:gd name="connsiteY0-198" fmla="*/ 2643005 h 3003045"/>
              <a:gd name="connsiteX1-199" fmla="*/ 180020 w 1521214"/>
              <a:gd name="connsiteY1-200" fmla="*/ 2643005 h 3003045"/>
              <a:gd name="connsiteX2-201" fmla="*/ 1521214 w 1521214"/>
              <a:gd name="connsiteY2-202" fmla="*/ 0 h 3003045"/>
              <a:gd name="connsiteX3-203" fmla="*/ 540060 w 1521214"/>
              <a:gd name="connsiteY3-204" fmla="*/ 2643005 h 3003045"/>
              <a:gd name="connsiteX4-205" fmla="*/ 720080 w 1521214"/>
              <a:gd name="connsiteY4-206" fmla="*/ 2643005 h 3003045"/>
              <a:gd name="connsiteX5-207" fmla="*/ 360040 w 1521214"/>
              <a:gd name="connsiteY5-208" fmla="*/ 3003045 h 3003045"/>
              <a:gd name="connsiteX6-209" fmla="*/ 0 w 1521214"/>
              <a:gd name="connsiteY6-210" fmla="*/ 2643005 h 3003045"/>
              <a:gd name="connsiteX0-211" fmla="*/ 0 w 1521214"/>
              <a:gd name="connsiteY0-212" fmla="*/ 2643005 h 3003045"/>
              <a:gd name="connsiteX1-213" fmla="*/ 180020 w 1521214"/>
              <a:gd name="connsiteY1-214" fmla="*/ 2643005 h 3003045"/>
              <a:gd name="connsiteX2-215" fmla="*/ 1521214 w 1521214"/>
              <a:gd name="connsiteY2-216" fmla="*/ 0 h 3003045"/>
              <a:gd name="connsiteX3-217" fmla="*/ 540060 w 1521214"/>
              <a:gd name="connsiteY3-218" fmla="*/ 2643005 h 3003045"/>
              <a:gd name="connsiteX4-219" fmla="*/ 720080 w 1521214"/>
              <a:gd name="connsiteY4-220" fmla="*/ 2643005 h 3003045"/>
              <a:gd name="connsiteX5-221" fmla="*/ 360040 w 1521214"/>
              <a:gd name="connsiteY5-222" fmla="*/ 3003045 h 3003045"/>
              <a:gd name="connsiteX6-223" fmla="*/ 0 w 1521214"/>
              <a:gd name="connsiteY6-224" fmla="*/ 2643005 h 3003045"/>
              <a:gd name="connsiteX0-225" fmla="*/ 0 w 1553538"/>
              <a:gd name="connsiteY0-226" fmla="*/ 2581732 h 2941772"/>
              <a:gd name="connsiteX1-227" fmla="*/ 180020 w 1553538"/>
              <a:gd name="connsiteY1-228" fmla="*/ 2581732 h 2941772"/>
              <a:gd name="connsiteX2-229" fmla="*/ 1553538 w 1553538"/>
              <a:gd name="connsiteY2-230" fmla="*/ 0 h 2941772"/>
              <a:gd name="connsiteX3-231" fmla="*/ 540060 w 1553538"/>
              <a:gd name="connsiteY3-232" fmla="*/ 2581732 h 2941772"/>
              <a:gd name="connsiteX4-233" fmla="*/ 720080 w 1553538"/>
              <a:gd name="connsiteY4-234" fmla="*/ 2581732 h 2941772"/>
              <a:gd name="connsiteX5-235" fmla="*/ 360040 w 1553538"/>
              <a:gd name="connsiteY5-236" fmla="*/ 2941772 h 2941772"/>
              <a:gd name="connsiteX6-237" fmla="*/ 0 w 1553538"/>
              <a:gd name="connsiteY6-238" fmla="*/ 2581732 h 2941772"/>
              <a:gd name="connsiteX0-239" fmla="*/ 0 w 1553538"/>
              <a:gd name="connsiteY0-240" fmla="*/ 2581732 h 2941772"/>
              <a:gd name="connsiteX1-241" fmla="*/ 180020 w 1553538"/>
              <a:gd name="connsiteY1-242" fmla="*/ 2581732 h 2941772"/>
              <a:gd name="connsiteX2-243" fmla="*/ 1553538 w 1553538"/>
              <a:gd name="connsiteY2-244" fmla="*/ 0 h 2941772"/>
              <a:gd name="connsiteX3-245" fmla="*/ 540060 w 1553538"/>
              <a:gd name="connsiteY3-246" fmla="*/ 2581732 h 2941772"/>
              <a:gd name="connsiteX4-247" fmla="*/ 720080 w 1553538"/>
              <a:gd name="connsiteY4-248" fmla="*/ 2581732 h 2941772"/>
              <a:gd name="connsiteX5-249" fmla="*/ 360040 w 1553538"/>
              <a:gd name="connsiteY5-250" fmla="*/ 2941772 h 2941772"/>
              <a:gd name="connsiteX6-251" fmla="*/ 0 w 1553538"/>
              <a:gd name="connsiteY6-252" fmla="*/ 2581732 h 2941772"/>
              <a:gd name="connsiteX0-253" fmla="*/ 0 w 1553538"/>
              <a:gd name="connsiteY0-254" fmla="*/ 2581732 h 2941772"/>
              <a:gd name="connsiteX1-255" fmla="*/ 180020 w 1553538"/>
              <a:gd name="connsiteY1-256" fmla="*/ 2581732 h 2941772"/>
              <a:gd name="connsiteX2-257" fmla="*/ 1553538 w 1553538"/>
              <a:gd name="connsiteY2-258" fmla="*/ 0 h 2941772"/>
              <a:gd name="connsiteX3-259" fmla="*/ 540060 w 1553538"/>
              <a:gd name="connsiteY3-260" fmla="*/ 2581732 h 2941772"/>
              <a:gd name="connsiteX4-261" fmla="*/ 720080 w 1553538"/>
              <a:gd name="connsiteY4-262" fmla="*/ 2581732 h 2941772"/>
              <a:gd name="connsiteX5-263" fmla="*/ 360040 w 1553538"/>
              <a:gd name="connsiteY5-264" fmla="*/ 2941772 h 2941772"/>
              <a:gd name="connsiteX6-265" fmla="*/ 0 w 1553538"/>
              <a:gd name="connsiteY6-266" fmla="*/ 2581732 h 2941772"/>
              <a:gd name="connsiteX0-267" fmla="*/ 0 w 1553538"/>
              <a:gd name="connsiteY0-268" fmla="*/ 2581732 h 2941772"/>
              <a:gd name="connsiteX1-269" fmla="*/ 180020 w 1553538"/>
              <a:gd name="connsiteY1-270" fmla="*/ 2581732 h 2941772"/>
              <a:gd name="connsiteX2-271" fmla="*/ 1553538 w 1553538"/>
              <a:gd name="connsiteY2-272" fmla="*/ 0 h 2941772"/>
              <a:gd name="connsiteX3-273" fmla="*/ 540060 w 1553538"/>
              <a:gd name="connsiteY3-274" fmla="*/ 2581732 h 2941772"/>
              <a:gd name="connsiteX4-275" fmla="*/ 720080 w 1553538"/>
              <a:gd name="connsiteY4-276" fmla="*/ 2581732 h 2941772"/>
              <a:gd name="connsiteX5-277" fmla="*/ 360040 w 1553538"/>
              <a:gd name="connsiteY5-278" fmla="*/ 2941772 h 2941772"/>
              <a:gd name="connsiteX6-279" fmla="*/ 0 w 1553538"/>
              <a:gd name="connsiteY6-280" fmla="*/ 2581732 h 2941772"/>
            </a:gdLst>
            <a:ahLst/>
            <a:cxnLst>
              <a:cxn ang="0">
                <a:pos x="connsiteX0-267" y="connsiteY0-268"/>
              </a:cxn>
              <a:cxn ang="0">
                <a:pos x="connsiteX1-269" y="connsiteY1-270"/>
              </a:cxn>
              <a:cxn ang="0">
                <a:pos x="connsiteX2-271" y="connsiteY2-272"/>
              </a:cxn>
              <a:cxn ang="0">
                <a:pos x="connsiteX3-273" y="connsiteY3-274"/>
              </a:cxn>
              <a:cxn ang="0">
                <a:pos x="connsiteX4-275" y="connsiteY4-276"/>
              </a:cxn>
              <a:cxn ang="0">
                <a:pos x="connsiteX5-277" y="connsiteY5-278"/>
              </a:cxn>
              <a:cxn ang="0">
                <a:pos x="connsiteX6-279" y="connsiteY6-280"/>
              </a:cxn>
            </a:cxnLst>
            <a:rect l="l" t="t" r="r" b="b"/>
            <a:pathLst>
              <a:path w="1553538" h="2941772">
                <a:moveTo>
                  <a:pt x="0" y="2581732"/>
                </a:moveTo>
                <a:lnTo>
                  <a:pt x="180020" y="2581732"/>
                </a:lnTo>
                <a:cubicBezTo>
                  <a:pt x="22448" y="1449685"/>
                  <a:pt x="392875" y="355256"/>
                  <a:pt x="1553538" y="0"/>
                </a:cubicBezTo>
                <a:cubicBezTo>
                  <a:pt x="659395" y="472539"/>
                  <a:pt x="327789" y="1270071"/>
                  <a:pt x="540060" y="2581732"/>
                </a:cubicBezTo>
                <a:lnTo>
                  <a:pt x="720080" y="2581732"/>
                </a:lnTo>
                <a:lnTo>
                  <a:pt x="360040" y="2941772"/>
                </a:lnTo>
                <a:lnTo>
                  <a:pt x="0" y="2581732"/>
                </a:lnTo>
                <a:close/>
              </a:path>
            </a:pathLst>
          </a:custGeom>
          <a:solidFill>
            <a:schemeClr val="accent2"/>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eaLnBrk="1" fontAlgn="auto" hangingPunct="1">
              <a:spcBef>
                <a:spcPts val="0"/>
              </a:spcBef>
              <a:spcAft>
                <a:spcPts val="0"/>
              </a:spcAft>
            </a:pPr>
            <a:endParaRPr lang="zh-CN" altLang="en-US" sz="1800" dirty="0">
              <a:solidFill>
                <a:prstClr val="white"/>
              </a:solidFill>
            </a:endParaRPr>
          </a:p>
        </p:txBody>
      </p:sp>
      <p:sp>
        <p:nvSpPr>
          <p:cNvPr id="12" name="椭圆"/>
          <p:cNvSpPr/>
          <p:nvPr/>
        </p:nvSpPr>
        <p:spPr>
          <a:xfrm>
            <a:off x="4892012" y="2512779"/>
            <a:ext cx="2407977" cy="2407977"/>
          </a:xfrm>
          <a:prstGeom prst="ellipse">
            <a:avLst/>
          </a:prstGeom>
          <a:ln w="1524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5" name="文本"/>
          <p:cNvSpPr/>
          <p:nvPr/>
        </p:nvSpPr>
        <p:spPr>
          <a:xfrm>
            <a:off x="5122820" y="3851542"/>
            <a:ext cx="1946367" cy="400110"/>
          </a:xfrm>
          <a:prstGeom prst="rect">
            <a:avLst/>
          </a:prstGeom>
        </p:spPr>
        <p:txBody>
          <a:bodyPr wrap="none">
            <a:spAutoFit/>
          </a:bodyPr>
          <a:lstStyle/>
          <a:p>
            <a:pPr algn="ctr" defTabSz="914400" eaLnBrk="1" fontAlgn="auto" hangingPunct="1">
              <a:spcBef>
                <a:spcPts val="0"/>
              </a:spcBef>
              <a:spcAft>
                <a:spcPts val="0"/>
              </a:spcAft>
            </a:pPr>
            <a:r>
              <a:rPr lang="es-ES" altLang="zh-CN" sz="2000" b="1" spc="250" dirty="0" smtClean="0">
                <a:solidFill>
                  <a:prstClr val="white"/>
                </a:solidFill>
                <a:latin typeface="微软雅黑"/>
                <a:ea typeface="微软雅黑"/>
                <a:sym typeface="+mn-ea"/>
              </a:rPr>
              <a:t>Específicos</a:t>
            </a:r>
            <a:endParaRPr lang="zh-CN" altLang="en-US" sz="2000" b="1" spc="250" dirty="0">
              <a:solidFill>
                <a:prstClr val="white"/>
              </a:solidFill>
              <a:latin typeface="微软雅黑"/>
              <a:ea typeface="微软雅黑"/>
            </a:endParaRPr>
          </a:p>
        </p:txBody>
      </p:sp>
      <p:sp>
        <p:nvSpPr>
          <p:cNvPr id="16" name="文本"/>
          <p:cNvSpPr/>
          <p:nvPr/>
        </p:nvSpPr>
        <p:spPr>
          <a:xfrm>
            <a:off x="360608" y="2512779"/>
            <a:ext cx="3285945" cy="1200329"/>
          </a:xfrm>
          <a:prstGeom prst="rect">
            <a:avLst/>
          </a:prstGeom>
          <a:noFill/>
        </p:spPr>
        <p:txBody>
          <a:bodyPr wrap="square" rtlCol="0">
            <a:spAutoFit/>
          </a:bodyPr>
          <a:lstStyle/>
          <a:p>
            <a:pPr algn="just" defTabSz="914400" eaLnBrk="1" fontAlgn="auto" hangingPunct="1">
              <a:lnSpc>
                <a:spcPct val="150000"/>
              </a:lnSpc>
              <a:spcBef>
                <a:spcPts val="0"/>
              </a:spcBef>
              <a:spcAft>
                <a:spcPts val="0"/>
              </a:spcAft>
            </a:pPr>
            <a:r>
              <a:rPr lang="es-ES" altLang="zh-CN" sz="1200" spc="150" dirty="0" smtClean="0">
                <a:solidFill>
                  <a:srgbClr val="0C0C0C"/>
                </a:solidFill>
                <a:latin typeface="微软雅黑"/>
                <a:ea typeface="微软雅黑"/>
                <a:sym typeface="+mn-ea"/>
              </a:rPr>
              <a:t>Promocionar </a:t>
            </a:r>
            <a:r>
              <a:rPr lang="es-ES" altLang="zh-CN" sz="1200" spc="150" dirty="0">
                <a:solidFill>
                  <a:srgbClr val="0C0C0C"/>
                </a:solidFill>
                <a:latin typeface="微软雅黑"/>
                <a:ea typeface="微软雅黑"/>
                <a:sym typeface="+mn-ea"/>
              </a:rPr>
              <a:t>los distintos servicios con los que cuenta la empresa para maximizar sus ingresos</a:t>
            </a:r>
            <a:endParaRPr lang="zh-CN" altLang="en-US" sz="1200" spc="150" dirty="0">
              <a:solidFill>
                <a:srgbClr val="0C0C0C"/>
              </a:solidFill>
              <a:latin typeface="微软雅黑"/>
              <a:ea typeface="微软雅黑"/>
            </a:endParaRPr>
          </a:p>
        </p:txBody>
      </p:sp>
      <p:sp>
        <p:nvSpPr>
          <p:cNvPr id="17" name="文本"/>
          <p:cNvSpPr/>
          <p:nvPr/>
        </p:nvSpPr>
        <p:spPr>
          <a:xfrm>
            <a:off x="33778" y="2066503"/>
            <a:ext cx="1795556" cy="446276"/>
          </a:xfrm>
          <a:prstGeom prst="rect">
            <a:avLst/>
          </a:prstGeom>
        </p:spPr>
        <p:txBody>
          <a:bodyPr wrap="none">
            <a:spAutoFit/>
          </a:bodyPr>
          <a:lstStyle/>
          <a:p>
            <a:pPr algn="ctr" defTabSz="914400" eaLnBrk="1" fontAlgn="auto" hangingPunct="1">
              <a:spcBef>
                <a:spcPts val="0"/>
              </a:spcBef>
              <a:spcAft>
                <a:spcPts val="0"/>
              </a:spcAft>
            </a:pPr>
            <a:r>
              <a:rPr lang="es-ES" altLang="zh-CN" sz="2300" b="1" spc="250" dirty="0" smtClean="0">
                <a:solidFill>
                  <a:srgbClr val="2462AE"/>
                </a:solidFill>
                <a:latin typeface="微软雅黑"/>
                <a:ea typeface="微软雅黑"/>
                <a:sym typeface="+mn-ea"/>
              </a:rPr>
              <a:t>Servicios</a:t>
            </a:r>
            <a:endParaRPr lang="zh-CN" altLang="en-US" sz="2300" b="1" spc="250" dirty="0">
              <a:solidFill>
                <a:srgbClr val="2462AE"/>
              </a:solidFill>
              <a:latin typeface="微软雅黑"/>
              <a:ea typeface="微软雅黑"/>
            </a:endParaRPr>
          </a:p>
        </p:txBody>
      </p:sp>
      <p:sp>
        <p:nvSpPr>
          <p:cNvPr id="18" name="文本"/>
          <p:cNvSpPr/>
          <p:nvPr/>
        </p:nvSpPr>
        <p:spPr>
          <a:xfrm>
            <a:off x="685232" y="5511514"/>
            <a:ext cx="3620191" cy="1167692"/>
          </a:xfrm>
          <a:prstGeom prst="rect">
            <a:avLst/>
          </a:prstGeom>
          <a:noFill/>
        </p:spPr>
        <p:txBody>
          <a:bodyPr wrap="square" rtlCol="0">
            <a:spAutoFit/>
          </a:bodyPr>
          <a:lstStyle/>
          <a:p>
            <a:pPr algn="just" defTabSz="914400" eaLnBrk="1" fontAlgn="auto" hangingPunct="1">
              <a:lnSpc>
                <a:spcPct val="150000"/>
              </a:lnSpc>
              <a:spcBef>
                <a:spcPts val="0"/>
              </a:spcBef>
              <a:spcAft>
                <a:spcPts val="0"/>
              </a:spcAft>
            </a:pPr>
            <a:r>
              <a:rPr lang="es-ES" altLang="zh-CN" sz="1200" spc="150" dirty="0" smtClean="0">
                <a:solidFill>
                  <a:srgbClr val="0C0C0C"/>
                </a:solidFill>
                <a:latin typeface="微软雅黑"/>
                <a:ea typeface="微软雅黑"/>
                <a:sym typeface="+mn-ea"/>
              </a:rPr>
              <a:t>Realizar </a:t>
            </a:r>
            <a:r>
              <a:rPr lang="es-ES" altLang="zh-CN" sz="1200" spc="150" dirty="0">
                <a:solidFill>
                  <a:srgbClr val="0C0C0C"/>
                </a:solidFill>
                <a:latin typeface="微软雅黑"/>
                <a:ea typeface="微软雅黑"/>
                <a:sym typeface="+mn-ea"/>
              </a:rPr>
              <a:t>un seguimiento a los clientes desde el momento que realiza una cita o consulta, hasta que contrata un servicio</a:t>
            </a:r>
            <a:endParaRPr lang="zh-CN" altLang="en-US" sz="1200" spc="150" dirty="0">
              <a:solidFill>
                <a:srgbClr val="0C0C0C"/>
              </a:solidFill>
              <a:latin typeface="微软雅黑"/>
              <a:ea typeface="微软雅黑"/>
            </a:endParaRPr>
          </a:p>
        </p:txBody>
      </p:sp>
      <p:sp>
        <p:nvSpPr>
          <p:cNvPr id="19" name="文本"/>
          <p:cNvSpPr/>
          <p:nvPr/>
        </p:nvSpPr>
        <p:spPr>
          <a:xfrm>
            <a:off x="383847" y="5065238"/>
            <a:ext cx="2413161" cy="446276"/>
          </a:xfrm>
          <a:prstGeom prst="rect">
            <a:avLst/>
          </a:prstGeom>
        </p:spPr>
        <p:txBody>
          <a:bodyPr wrap="none">
            <a:spAutoFit/>
          </a:bodyPr>
          <a:lstStyle/>
          <a:p>
            <a:pPr algn="ctr" defTabSz="914400" eaLnBrk="1" fontAlgn="auto" hangingPunct="1">
              <a:spcBef>
                <a:spcPts val="0"/>
              </a:spcBef>
              <a:spcAft>
                <a:spcPts val="0"/>
              </a:spcAft>
            </a:pPr>
            <a:r>
              <a:rPr lang="es-ES" altLang="zh-CN" sz="2300" b="1" spc="250" dirty="0" smtClean="0">
                <a:solidFill>
                  <a:srgbClr val="08BBCE"/>
                </a:solidFill>
                <a:latin typeface="微软雅黑"/>
                <a:ea typeface="微软雅黑"/>
                <a:sym typeface="+mn-ea"/>
              </a:rPr>
              <a:t>Seguimiento</a:t>
            </a:r>
            <a:endParaRPr lang="zh-CN" altLang="en-US" sz="2300" b="1" spc="250" dirty="0">
              <a:solidFill>
                <a:srgbClr val="08BBCE"/>
              </a:solidFill>
              <a:latin typeface="微软雅黑"/>
              <a:ea typeface="微软雅黑"/>
            </a:endParaRPr>
          </a:p>
        </p:txBody>
      </p:sp>
      <p:sp>
        <p:nvSpPr>
          <p:cNvPr id="20" name="文本"/>
          <p:cNvSpPr/>
          <p:nvPr/>
        </p:nvSpPr>
        <p:spPr>
          <a:xfrm>
            <a:off x="8458414" y="4920756"/>
            <a:ext cx="3583332" cy="1444691"/>
          </a:xfrm>
          <a:prstGeom prst="rect">
            <a:avLst/>
          </a:prstGeom>
          <a:noFill/>
        </p:spPr>
        <p:txBody>
          <a:bodyPr wrap="square" rtlCol="0">
            <a:spAutoFit/>
          </a:bodyPr>
          <a:lstStyle/>
          <a:p>
            <a:pPr defTabSz="914400" eaLnBrk="1" fontAlgn="auto" hangingPunct="1">
              <a:lnSpc>
                <a:spcPct val="150000"/>
              </a:lnSpc>
              <a:spcBef>
                <a:spcPts val="0"/>
              </a:spcBef>
              <a:spcAft>
                <a:spcPts val="0"/>
              </a:spcAft>
            </a:pPr>
            <a:r>
              <a:rPr lang="es-ES" altLang="zh-CN" sz="1200" spc="150" dirty="0" smtClean="0">
                <a:solidFill>
                  <a:srgbClr val="0C0C0C"/>
                </a:solidFill>
                <a:latin typeface="微软雅黑"/>
                <a:ea typeface="微软雅黑"/>
                <a:sym typeface="+mn-ea"/>
              </a:rPr>
              <a:t>Ofrecer </a:t>
            </a:r>
            <a:r>
              <a:rPr lang="es-ES" altLang="zh-CN" sz="1200" spc="150" dirty="0">
                <a:solidFill>
                  <a:srgbClr val="0C0C0C"/>
                </a:solidFill>
                <a:latin typeface="微软雅黑"/>
                <a:ea typeface="微软雅黑"/>
                <a:sym typeface="+mn-ea"/>
              </a:rPr>
              <a:t>una gestión clara de todos los contactos con los que cuenta la empresa, sean estos hoteles, dueños de transporte, guías turísticos, restaurantes, entre otros.</a:t>
            </a:r>
            <a:endParaRPr lang="zh-CN" altLang="en-US" sz="1200" spc="150" dirty="0">
              <a:solidFill>
                <a:srgbClr val="0C0C0C"/>
              </a:solidFill>
              <a:latin typeface="微软雅黑"/>
              <a:ea typeface="微软雅黑"/>
            </a:endParaRPr>
          </a:p>
        </p:txBody>
      </p:sp>
      <p:sp>
        <p:nvSpPr>
          <p:cNvPr id="21" name="文本"/>
          <p:cNvSpPr/>
          <p:nvPr/>
        </p:nvSpPr>
        <p:spPr>
          <a:xfrm>
            <a:off x="8240853" y="4432676"/>
            <a:ext cx="1961114" cy="446276"/>
          </a:xfrm>
          <a:prstGeom prst="rect">
            <a:avLst/>
          </a:prstGeom>
        </p:spPr>
        <p:txBody>
          <a:bodyPr wrap="none">
            <a:spAutoFit/>
          </a:bodyPr>
          <a:lstStyle/>
          <a:p>
            <a:pPr algn="ctr" defTabSz="914400" eaLnBrk="1" fontAlgn="auto" hangingPunct="1">
              <a:spcBef>
                <a:spcPts val="0"/>
              </a:spcBef>
              <a:spcAft>
                <a:spcPts val="0"/>
              </a:spcAft>
            </a:pPr>
            <a:r>
              <a:rPr lang="es-ES" altLang="zh-CN" sz="2300" b="1" spc="250" dirty="0" smtClean="0">
                <a:solidFill>
                  <a:srgbClr val="2462AE"/>
                </a:solidFill>
                <a:latin typeface="微软雅黑"/>
                <a:ea typeface="微软雅黑"/>
                <a:sym typeface="+mn-ea"/>
              </a:rPr>
              <a:t>Contactos</a:t>
            </a:r>
            <a:endParaRPr lang="zh-CN" altLang="en-US" sz="2300" b="1" spc="250" dirty="0">
              <a:solidFill>
                <a:srgbClr val="2462AE"/>
              </a:solidFill>
              <a:latin typeface="微软雅黑"/>
              <a:ea typeface="微软雅黑"/>
            </a:endParaRPr>
          </a:p>
        </p:txBody>
      </p:sp>
      <p:sp>
        <p:nvSpPr>
          <p:cNvPr id="22" name="文本"/>
          <p:cNvSpPr/>
          <p:nvPr/>
        </p:nvSpPr>
        <p:spPr>
          <a:xfrm>
            <a:off x="7517481" y="1278445"/>
            <a:ext cx="4674519" cy="1998689"/>
          </a:xfrm>
          <a:prstGeom prst="rect">
            <a:avLst/>
          </a:prstGeom>
          <a:noFill/>
        </p:spPr>
        <p:txBody>
          <a:bodyPr wrap="square" rtlCol="0">
            <a:spAutoFit/>
          </a:bodyPr>
          <a:lstStyle/>
          <a:p>
            <a:pPr algn="just" defTabSz="914400" eaLnBrk="1" fontAlgn="auto" hangingPunct="1">
              <a:lnSpc>
                <a:spcPct val="150000"/>
              </a:lnSpc>
              <a:spcBef>
                <a:spcPts val="0"/>
              </a:spcBef>
              <a:spcAft>
                <a:spcPts val="0"/>
              </a:spcAft>
            </a:pPr>
            <a:r>
              <a:rPr lang="es-ES" altLang="zh-CN" sz="1200" spc="150" dirty="0" smtClean="0">
                <a:solidFill>
                  <a:srgbClr val="0C0C0C"/>
                </a:solidFill>
                <a:latin typeface="微软雅黑"/>
                <a:ea typeface="微软雅黑"/>
                <a:sym typeface="+mn-ea"/>
              </a:rPr>
              <a:t>Implementar </a:t>
            </a:r>
            <a:r>
              <a:rPr lang="es-ES" altLang="zh-CN" sz="1200" spc="150" dirty="0">
                <a:solidFill>
                  <a:srgbClr val="0C0C0C"/>
                </a:solidFill>
                <a:latin typeface="微软雅黑"/>
                <a:ea typeface="微软雅黑"/>
                <a:sym typeface="+mn-ea"/>
              </a:rPr>
              <a:t>un canal de comunicación en tiempo real entre la administración y los usuarios, de manera que reciban notificaciones de todos los paquetes turísticos y promociones vigentes, con el motivo de aumentar el flujo de personas que contratan los servicios de la empresa.</a:t>
            </a:r>
            <a:endParaRPr lang="zh-CN" altLang="en-US" sz="1200" spc="150" dirty="0">
              <a:solidFill>
                <a:srgbClr val="0C0C0C"/>
              </a:solidFill>
              <a:latin typeface="微软雅黑"/>
              <a:ea typeface="微软雅黑"/>
            </a:endParaRPr>
          </a:p>
        </p:txBody>
      </p:sp>
      <p:sp>
        <p:nvSpPr>
          <p:cNvPr id="23" name="文本"/>
          <p:cNvSpPr/>
          <p:nvPr/>
        </p:nvSpPr>
        <p:spPr>
          <a:xfrm>
            <a:off x="6492975" y="832169"/>
            <a:ext cx="4314002" cy="446276"/>
          </a:xfrm>
          <a:prstGeom prst="rect">
            <a:avLst/>
          </a:prstGeom>
        </p:spPr>
        <p:txBody>
          <a:bodyPr wrap="none">
            <a:spAutoFit/>
          </a:bodyPr>
          <a:lstStyle/>
          <a:p>
            <a:pPr algn="ctr" defTabSz="914400" eaLnBrk="1" fontAlgn="auto" hangingPunct="1">
              <a:spcBef>
                <a:spcPts val="0"/>
              </a:spcBef>
              <a:spcAft>
                <a:spcPts val="0"/>
              </a:spcAft>
            </a:pPr>
            <a:r>
              <a:rPr lang="es-ES" altLang="zh-CN" sz="2300" b="1" spc="250" dirty="0" smtClean="0">
                <a:solidFill>
                  <a:srgbClr val="08BBCE"/>
                </a:solidFill>
                <a:latin typeface="微软雅黑"/>
                <a:ea typeface="微软雅黑"/>
                <a:sym typeface="+mn-ea"/>
              </a:rPr>
              <a:t>Canal de Comunicación</a:t>
            </a:r>
            <a:endParaRPr lang="zh-CN" altLang="en-US" sz="2300" b="1" spc="250" dirty="0">
              <a:solidFill>
                <a:srgbClr val="08BBCE"/>
              </a:solidFill>
              <a:latin typeface="微软雅黑"/>
              <a:ea typeface="微软雅黑"/>
            </a:endParaRPr>
          </a:p>
        </p:txBody>
      </p:sp>
      <p:sp>
        <p:nvSpPr>
          <p:cNvPr id="6" name="标题"/>
          <p:cNvSpPr>
            <a:spLocks noGrp="1"/>
          </p:cNvSpPr>
          <p:nvPr>
            <p:ph type="body" sz="quarter" idx="10"/>
          </p:nvPr>
        </p:nvSpPr>
        <p:spPr>
          <a:xfrm>
            <a:off x="1776068" y="236948"/>
            <a:ext cx="8639865" cy="629920"/>
          </a:xfrm>
        </p:spPr>
        <p:txBody>
          <a:bodyPr/>
          <a:lstStyle/>
          <a:p>
            <a:pPr algn="ctr"/>
            <a:r>
              <a:rPr lang="en-US" altLang="zh-CN" dirty="0" err="1" smtClean="0">
                <a:solidFill>
                  <a:schemeClr val="tx1"/>
                </a:solidFill>
                <a:sym typeface="+mn-ea"/>
              </a:rPr>
              <a:t>Objetivos</a:t>
            </a:r>
            <a:r>
              <a:rPr lang="en-US" altLang="zh-CN" dirty="0" smtClean="0">
                <a:solidFill>
                  <a:schemeClr val="tx1"/>
                </a:solidFill>
                <a:sym typeface="+mn-ea"/>
              </a:rPr>
              <a:t>:</a:t>
            </a:r>
            <a:endParaRPr lang="en-US" altLang="zh-CN" dirty="0">
              <a:solidFill>
                <a:schemeClr val="tx1"/>
              </a:solidFill>
              <a:sym typeface="+mn-ea"/>
            </a:endParaRPr>
          </a:p>
        </p:txBody>
      </p:sp>
      <p:sp>
        <p:nvSpPr>
          <p:cNvPr id="24" name="图标"/>
          <p:cNvSpPr/>
          <p:nvPr/>
        </p:nvSpPr>
        <p:spPr bwMode="auto">
          <a:xfrm>
            <a:off x="5624303" y="2920876"/>
            <a:ext cx="943400" cy="795891"/>
          </a:xfrm>
          <a:custGeom>
            <a:avLst/>
            <a:gdLst>
              <a:gd name="T0" fmla="*/ 535291 w 165"/>
              <a:gd name="T1" fmla="*/ 428835 h 156"/>
              <a:gd name="T2" fmla="*/ 473276 w 165"/>
              <a:gd name="T3" fmla="*/ 389553 h 156"/>
              <a:gd name="T4" fmla="*/ 388412 w 165"/>
              <a:gd name="T5" fmla="*/ 353544 h 156"/>
              <a:gd name="T6" fmla="*/ 365565 w 165"/>
              <a:gd name="T7" fmla="*/ 346996 h 156"/>
              <a:gd name="T8" fmla="*/ 342717 w 165"/>
              <a:gd name="T9" fmla="*/ 307714 h 156"/>
              <a:gd name="T10" fmla="*/ 329661 w 165"/>
              <a:gd name="T11" fmla="*/ 307714 h 156"/>
              <a:gd name="T12" fmla="*/ 342717 w 165"/>
              <a:gd name="T13" fmla="*/ 278252 h 156"/>
              <a:gd name="T14" fmla="*/ 349245 w 165"/>
              <a:gd name="T15" fmla="*/ 242243 h 156"/>
              <a:gd name="T16" fmla="*/ 365565 w 165"/>
              <a:gd name="T17" fmla="*/ 229149 h 156"/>
              <a:gd name="T18" fmla="*/ 372093 w 165"/>
              <a:gd name="T19" fmla="*/ 206234 h 156"/>
              <a:gd name="T20" fmla="*/ 372093 w 165"/>
              <a:gd name="T21" fmla="*/ 166951 h 156"/>
              <a:gd name="T22" fmla="*/ 365565 w 165"/>
              <a:gd name="T23" fmla="*/ 150583 h 156"/>
              <a:gd name="T24" fmla="*/ 368829 w 165"/>
              <a:gd name="T25" fmla="*/ 98207 h 156"/>
              <a:gd name="T26" fmla="*/ 362301 w 165"/>
              <a:gd name="T27" fmla="*/ 62197 h 156"/>
              <a:gd name="T28" fmla="*/ 349245 w 165"/>
              <a:gd name="T29" fmla="*/ 39283 h 156"/>
              <a:gd name="T30" fmla="*/ 332925 w 165"/>
              <a:gd name="T31" fmla="*/ 36009 h 156"/>
              <a:gd name="T32" fmla="*/ 323133 w 165"/>
              <a:gd name="T33" fmla="*/ 26188 h 156"/>
              <a:gd name="T34" fmla="*/ 208894 w 165"/>
              <a:gd name="T35" fmla="*/ 29462 h 156"/>
              <a:gd name="T36" fmla="*/ 166462 w 165"/>
              <a:gd name="T37" fmla="*/ 150583 h 156"/>
              <a:gd name="T38" fmla="*/ 159935 w 165"/>
              <a:gd name="T39" fmla="*/ 173498 h 156"/>
              <a:gd name="T40" fmla="*/ 176254 w 165"/>
              <a:gd name="T41" fmla="*/ 235696 h 156"/>
              <a:gd name="T42" fmla="*/ 189310 w 165"/>
              <a:gd name="T43" fmla="*/ 238969 h 156"/>
              <a:gd name="T44" fmla="*/ 192574 w 165"/>
              <a:gd name="T45" fmla="*/ 281525 h 156"/>
              <a:gd name="T46" fmla="*/ 205630 w 165"/>
              <a:gd name="T47" fmla="*/ 307714 h 156"/>
              <a:gd name="T48" fmla="*/ 195838 w 165"/>
              <a:gd name="T49" fmla="*/ 307714 h 156"/>
              <a:gd name="T50" fmla="*/ 172990 w 165"/>
              <a:gd name="T51" fmla="*/ 346996 h 156"/>
              <a:gd name="T52" fmla="*/ 150143 w 165"/>
              <a:gd name="T53" fmla="*/ 353544 h 156"/>
              <a:gd name="T54" fmla="*/ 65279 w 165"/>
              <a:gd name="T55" fmla="*/ 389553 h 156"/>
              <a:gd name="T56" fmla="*/ 3264 w 165"/>
              <a:gd name="T57" fmla="*/ 428835 h 156"/>
              <a:gd name="T58" fmla="*/ 0 w 165"/>
              <a:gd name="T59" fmla="*/ 510674 h 156"/>
              <a:gd name="T60" fmla="*/ 235006 w 165"/>
              <a:gd name="T61" fmla="*/ 510674 h 156"/>
              <a:gd name="T62" fmla="*/ 254590 w 165"/>
              <a:gd name="T63" fmla="*/ 392826 h 156"/>
              <a:gd name="T64" fmla="*/ 238270 w 165"/>
              <a:gd name="T65" fmla="*/ 363364 h 156"/>
              <a:gd name="T66" fmla="*/ 270909 w 165"/>
              <a:gd name="T67" fmla="*/ 346996 h 156"/>
              <a:gd name="T68" fmla="*/ 300285 w 165"/>
              <a:gd name="T69" fmla="*/ 363364 h 156"/>
              <a:gd name="T70" fmla="*/ 283965 w 165"/>
              <a:gd name="T71" fmla="*/ 392826 h 156"/>
              <a:gd name="T72" fmla="*/ 313341 w 165"/>
              <a:gd name="T73" fmla="*/ 510674 h 156"/>
              <a:gd name="T74" fmla="*/ 535291 w 165"/>
              <a:gd name="T75" fmla="*/ 510674 h 156"/>
              <a:gd name="T76" fmla="*/ 535291 w 165"/>
              <a:gd name="T77" fmla="*/ 428835 h 15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65" h="156">
                <a:moveTo>
                  <a:pt x="164" y="131"/>
                </a:moveTo>
                <a:cubicBezTo>
                  <a:pt x="161" y="123"/>
                  <a:pt x="152" y="122"/>
                  <a:pt x="145" y="119"/>
                </a:cubicBezTo>
                <a:cubicBezTo>
                  <a:pt x="137" y="115"/>
                  <a:pt x="127" y="111"/>
                  <a:pt x="119" y="108"/>
                </a:cubicBezTo>
                <a:cubicBezTo>
                  <a:pt x="117" y="107"/>
                  <a:pt x="114" y="107"/>
                  <a:pt x="112" y="106"/>
                </a:cubicBezTo>
                <a:cubicBezTo>
                  <a:pt x="109" y="104"/>
                  <a:pt x="107" y="98"/>
                  <a:pt x="105" y="94"/>
                </a:cubicBezTo>
                <a:cubicBezTo>
                  <a:pt x="104" y="94"/>
                  <a:pt x="102" y="94"/>
                  <a:pt x="101" y="94"/>
                </a:cubicBezTo>
                <a:cubicBezTo>
                  <a:pt x="101" y="89"/>
                  <a:pt x="104" y="89"/>
                  <a:pt x="105" y="85"/>
                </a:cubicBezTo>
                <a:cubicBezTo>
                  <a:pt x="106" y="81"/>
                  <a:pt x="105" y="77"/>
                  <a:pt x="107" y="74"/>
                </a:cubicBezTo>
                <a:cubicBezTo>
                  <a:pt x="108" y="72"/>
                  <a:pt x="111" y="72"/>
                  <a:pt x="112" y="70"/>
                </a:cubicBezTo>
                <a:cubicBezTo>
                  <a:pt x="113" y="68"/>
                  <a:pt x="114" y="65"/>
                  <a:pt x="114" y="63"/>
                </a:cubicBezTo>
                <a:cubicBezTo>
                  <a:pt x="115" y="60"/>
                  <a:pt x="116" y="55"/>
                  <a:pt x="114" y="51"/>
                </a:cubicBezTo>
                <a:cubicBezTo>
                  <a:pt x="113" y="49"/>
                  <a:pt x="112" y="49"/>
                  <a:pt x="112" y="46"/>
                </a:cubicBezTo>
                <a:cubicBezTo>
                  <a:pt x="111" y="43"/>
                  <a:pt x="113" y="33"/>
                  <a:pt x="113" y="30"/>
                </a:cubicBezTo>
                <a:cubicBezTo>
                  <a:pt x="113" y="25"/>
                  <a:pt x="113" y="24"/>
                  <a:pt x="111" y="19"/>
                </a:cubicBezTo>
                <a:cubicBezTo>
                  <a:pt x="111" y="19"/>
                  <a:pt x="110" y="14"/>
                  <a:pt x="107" y="12"/>
                </a:cubicBezTo>
                <a:cubicBezTo>
                  <a:pt x="102" y="11"/>
                  <a:pt x="102" y="11"/>
                  <a:pt x="102" y="11"/>
                </a:cubicBezTo>
                <a:cubicBezTo>
                  <a:pt x="99" y="8"/>
                  <a:pt x="99" y="8"/>
                  <a:pt x="99" y="8"/>
                </a:cubicBezTo>
                <a:cubicBezTo>
                  <a:pt x="86" y="0"/>
                  <a:pt x="71" y="6"/>
                  <a:pt x="64" y="9"/>
                </a:cubicBezTo>
                <a:cubicBezTo>
                  <a:pt x="53" y="12"/>
                  <a:pt x="46" y="23"/>
                  <a:pt x="51" y="46"/>
                </a:cubicBezTo>
                <a:cubicBezTo>
                  <a:pt x="52" y="49"/>
                  <a:pt x="49" y="51"/>
                  <a:pt x="49" y="53"/>
                </a:cubicBezTo>
                <a:cubicBezTo>
                  <a:pt x="50" y="58"/>
                  <a:pt x="50" y="69"/>
                  <a:pt x="54" y="72"/>
                </a:cubicBezTo>
                <a:cubicBezTo>
                  <a:pt x="54" y="72"/>
                  <a:pt x="58" y="73"/>
                  <a:pt x="58" y="73"/>
                </a:cubicBezTo>
                <a:cubicBezTo>
                  <a:pt x="58" y="77"/>
                  <a:pt x="58" y="82"/>
                  <a:pt x="59" y="86"/>
                </a:cubicBezTo>
                <a:cubicBezTo>
                  <a:pt x="60" y="89"/>
                  <a:pt x="63" y="89"/>
                  <a:pt x="63" y="94"/>
                </a:cubicBezTo>
                <a:cubicBezTo>
                  <a:pt x="60" y="94"/>
                  <a:pt x="60" y="94"/>
                  <a:pt x="60" y="94"/>
                </a:cubicBezTo>
                <a:cubicBezTo>
                  <a:pt x="58" y="98"/>
                  <a:pt x="56" y="104"/>
                  <a:pt x="53" y="106"/>
                </a:cubicBezTo>
                <a:cubicBezTo>
                  <a:pt x="51" y="107"/>
                  <a:pt x="48" y="107"/>
                  <a:pt x="46" y="108"/>
                </a:cubicBezTo>
                <a:cubicBezTo>
                  <a:pt x="38" y="111"/>
                  <a:pt x="28" y="115"/>
                  <a:pt x="20" y="119"/>
                </a:cubicBezTo>
                <a:cubicBezTo>
                  <a:pt x="13" y="122"/>
                  <a:pt x="4" y="123"/>
                  <a:pt x="1" y="131"/>
                </a:cubicBezTo>
                <a:cubicBezTo>
                  <a:pt x="1" y="136"/>
                  <a:pt x="0" y="149"/>
                  <a:pt x="0" y="156"/>
                </a:cubicBezTo>
                <a:cubicBezTo>
                  <a:pt x="72" y="156"/>
                  <a:pt x="72" y="156"/>
                  <a:pt x="72" y="156"/>
                </a:cubicBezTo>
                <a:cubicBezTo>
                  <a:pt x="78" y="120"/>
                  <a:pt x="78" y="120"/>
                  <a:pt x="78" y="120"/>
                </a:cubicBezTo>
                <a:cubicBezTo>
                  <a:pt x="73" y="111"/>
                  <a:pt x="73" y="111"/>
                  <a:pt x="73" y="111"/>
                </a:cubicBezTo>
                <a:cubicBezTo>
                  <a:pt x="83" y="106"/>
                  <a:pt x="83" y="106"/>
                  <a:pt x="83" y="106"/>
                </a:cubicBezTo>
                <a:cubicBezTo>
                  <a:pt x="92" y="111"/>
                  <a:pt x="92" y="111"/>
                  <a:pt x="92" y="111"/>
                </a:cubicBezTo>
                <a:cubicBezTo>
                  <a:pt x="87" y="120"/>
                  <a:pt x="87" y="120"/>
                  <a:pt x="87" y="120"/>
                </a:cubicBezTo>
                <a:cubicBezTo>
                  <a:pt x="96" y="156"/>
                  <a:pt x="96" y="156"/>
                  <a:pt x="96" y="156"/>
                </a:cubicBezTo>
                <a:cubicBezTo>
                  <a:pt x="164" y="156"/>
                  <a:pt x="164" y="156"/>
                  <a:pt x="164" y="156"/>
                </a:cubicBezTo>
                <a:cubicBezTo>
                  <a:pt x="165" y="149"/>
                  <a:pt x="164" y="136"/>
                  <a:pt x="164" y="131"/>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a:solidFill>
                <a:prstClr val="black"/>
              </a:solidFill>
              <a:latin typeface="+mn-ea"/>
            </a:endParaRPr>
          </a:p>
        </p:txBody>
      </p: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outVertical)">
                                      <p:cBhvr>
                                        <p:cTn id="12" dur="500"/>
                                        <p:tgtEl>
                                          <p:spTgt spid="15"/>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1500"/>
                            </p:stCondLst>
                            <p:childTnLst>
                              <p:par>
                                <p:cTn id="18" presetID="16" presetClass="entr" presetSubtype="37"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barn(outVertical)">
                                      <p:cBhvr>
                                        <p:cTn id="20" dur="500"/>
                                        <p:tgtEl>
                                          <p:spTgt spid="17"/>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left)">
                                      <p:cBhvr>
                                        <p:cTn id="24" dur="500"/>
                                        <p:tgtEl>
                                          <p:spTgt spid="16"/>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par>
                          <p:cTn id="29" fill="hold">
                            <p:stCondLst>
                              <p:cond delay="3000"/>
                            </p:stCondLst>
                            <p:childTnLst>
                              <p:par>
                                <p:cTn id="30" presetID="16" presetClass="entr" presetSubtype="37" fill="hold" grpId="0"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barn(outVertical)">
                                      <p:cBhvr>
                                        <p:cTn id="32" dur="500"/>
                                        <p:tgtEl>
                                          <p:spTgt spid="19"/>
                                        </p:tgtEl>
                                      </p:cBhvr>
                                    </p:animEffect>
                                  </p:childTnLst>
                                </p:cTn>
                              </p:par>
                            </p:childTnLst>
                          </p:cTn>
                        </p:par>
                        <p:par>
                          <p:cTn id="33" fill="hold">
                            <p:stCondLst>
                              <p:cond delay="3500"/>
                            </p:stCondLst>
                            <p:childTnLst>
                              <p:par>
                                <p:cTn id="34" presetID="22" presetClass="entr" presetSubtype="8" fill="hold" grpId="0"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left)">
                                      <p:cBhvr>
                                        <p:cTn id="36" dur="500"/>
                                        <p:tgtEl>
                                          <p:spTgt spid="18"/>
                                        </p:tgtEl>
                                      </p:cBhvr>
                                    </p:animEffect>
                                  </p:childTnLst>
                                </p:cTn>
                              </p:par>
                            </p:childTnLst>
                          </p:cTn>
                        </p:par>
                        <p:par>
                          <p:cTn id="37" fill="hold">
                            <p:stCondLst>
                              <p:cond delay="4000"/>
                            </p:stCondLst>
                            <p:childTnLst>
                              <p:par>
                                <p:cTn id="38" presetID="10" presetClass="entr" presetSubtype="0" fill="hold" grpId="0" nodeType="after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childTnLst>
                          </p:cTn>
                        </p:par>
                        <p:par>
                          <p:cTn id="41" fill="hold">
                            <p:stCondLst>
                              <p:cond delay="4500"/>
                            </p:stCondLst>
                            <p:childTnLst>
                              <p:par>
                                <p:cTn id="42" presetID="16" presetClass="entr" presetSubtype="37" fill="hold" grpId="0" nodeType="after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barn(outVertical)">
                                      <p:cBhvr>
                                        <p:cTn id="44" dur="500"/>
                                        <p:tgtEl>
                                          <p:spTgt spid="21"/>
                                        </p:tgtEl>
                                      </p:cBhvr>
                                    </p:animEffect>
                                  </p:childTnLst>
                                </p:cTn>
                              </p:par>
                            </p:childTnLst>
                          </p:cTn>
                        </p:par>
                        <p:par>
                          <p:cTn id="45" fill="hold">
                            <p:stCondLst>
                              <p:cond delay="5000"/>
                            </p:stCondLst>
                            <p:childTnLst>
                              <p:par>
                                <p:cTn id="46" presetID="22" presetClass="entr" presetSubtype="8"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wipe(left)">
                                      <p:cBhvr>
                                        <p:cTn id="48" dur="500"/>
                                        <p:tgtEl>
                                          <p:spTgt spid="20"/>
                                        </p:tgtEl>
                                      </p:cBhvr>
                                    </p:animEffect>
                                  </p:childTnLst>
                                </p:cTn>
                              </p:par>
                            </p:childTnLst>
                          </p:cTn>
                        </p:par>
                        <p:par>
                          <p:cTn id="49" fill="hold">
                            <p:stCondLst>
                              <p:cond delay="5500"/>
                            </p:stCondLst>
                            <p:childTnLst>
                              <p:par>
                                <p:cTn id="50" presetID="10" presetClass="entr" presetSubtype="0" fill="hold" grpId="0" nodeType="after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childTnLst>
                          </p:cTn>
                        </p:par>
                        <p:par>
                          <p:cTn id="53" fill="hold">
                            <p:stCondLst>
                              <p:cond delay="6000"/>
                            </p:stCondLst>
                            <p:childTnLst>
                              <p:par>
                                <p:cTn id="54" presetID="16" presetClass="entr" presetSubtype="37"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barn(outVertical)">
                                      <p:cBhvr>
                                        <p:cTn id="56" dur="500"/>
                                        <p:tgtEl>
                                          <p:spTgt spid="23"/>
                                        </p:tgtEl>
                                      </p:cBhvr>
                                    </p:animEffect>
                                  </p:childTnLst>
                                </p:cTn>
                              </p:par>
                            </p:childTnLst>
                          </p:cTn>
                        </p:par>
                        <p:par>
                          <p:cTn id="57" fill="hold">
                            <p:stCondLst>
                              <p:cond delay="6500"/>
                            </p:stCondLst>
                            <p:childTnLst>
                              <p:par>
                                <p:cTn id="58" presetID="22" presetClass="entr" presetSubtype="8" fill="hold" grpId="0" nodeType="after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wipe(left)">
                                      <p:cBhvr>
                                        <p:cTn id="6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12" grpId="0" animBg="1"/>
      <p:bldP spid="15" grpId="0"/>
      <p:bldP spid="16" grpId="0"/>
      <p:bldP spid="17" grpId="0"/>
      <p:bldP spid="18" grpId="0"/>
      <p:bldP spid="19" grpId="0"/>
      <p:bldP spid="20" grpId="0"/>
      <p:bldP spid="21" grpId="0"/>
      <p:bldP spid="22" grpId="0"/>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p:cNvPicPr>
            <a:picLocks noChangeAspect="1"/>
          </p:cNvPicPr>
          <p:nvPr/>
        </p:nvPicPr>
        <p:blipFill rotWithShape="1">
          <a:blip r:embed="rId2" cstate="print"/>
          <a:srcRect l="29055" r="31609"/>
          <a:stretch>
            <a:fillRect/>
          </a:stretch>
        </p:blipFill>
        <p:spPr>
          <a:xfrm>
            <a:off x="233149" y="0"/>
            <a:ext cx="4046484" cy="6858000"/>
          </a:xfrm>
          <a:prstGeom prst="rect">
            <a:avLst/>
          </a:prstGeom>
        </p:spPr>
      </p:pic>
      <p:sp>
        <p:nvSpPr>
          <p:cNvPr id="22" name="矩形"/>
          <p:cNvSpPr/>
          <p:nvPr/>
        </p:nvSpPr>
        <p:spPr>
          <a:xfrm>
            <a:off x="374336" y="113458"/>
            <a:ext cx="3764110" cy="6150531"/>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33" name="任意多边形"/>
          <p:cNvSpPr/>
          <p:nvPr/>
        </p:nvSpPr>
        <p:spPr>
          <a:xfrm>
            <a:off x="3526403" y="688136"/>
            <a:ext cx="5372226" cy="909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34" name="任意多边形"/>
          <p:cNvSpPr/>
          <p:nvPr/>
        </p:nvSpPr>
        <p:spPr>
          <a:xfrm>
            <a:off x="8999215" y="688136"/>
            <a:ext cx="331413" cy="909436"/>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3" name="矩形"/>
          <p:cNvSpPr/>
          <p:nvPr/>
        </p:nvSpPr>
        <p:spPr>
          <a:xfrm>
            <a:off x="233149" y="6426000"/>
            <a:ext cx="4046484" cy="4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4775" eaLnBrk="1" hangingPunct="1">
              <a:lnSpc>
                <a:spcPct val="150000"/>
              </a:lnSpc>
              <a:defRPr/>
            </a:pPr>
            <a:endParaRPr lang="en-US" sz="1705" dirty="0">
              <a:solidFill>
                <a:prstClr val="white"/>
              </a:solidFill>
              <a:latin typeface="Arial" panose="020B0604020202020204" pitchFamily="34" charset="0"/>
              <a:sym typeface="Arial" panose="020B0604020202020204" pitchFamily="34" charset="0"/>
            </a:endParaRPr>
          </a:p>
        </p:txBody>
      </p:sp>
      <p:sp>
        <p:nvSpPr>
          <p:cNvPr id="12" name="标题"/>
          <p:cNvSpPr/>
          <p:nvPr/>
        </p:nvSpPr>
        <p:spPr>
          <a:xfrm>
            <a:off x="3799781" y="827383"/>
            <a:ext cx="4980151" cy="629920"/>
          </a:xfrm>
          <a:prstGeom prst="rect">
            <a:avLst/>
          </a:prstGeom>
        </p:spPr>
        <p:txBody>
          <a:bodyPr wrap="square">
            <a:spAutoFit/>
          </a:bodyPr>
          <a:lstStyle/>
          <a:p>
            <a:pPr algn="ctr" defTabSz="914400" eaLnBrk="1" fontAlgn="auto" hangingPunct="1">
              <a:spcBef>
                <a:spcPts val="0"/>
              </a:spcBef>
              <a:spcAft>
                <a:spcPts val="0"/>
              </a:spcAft>
            </a:pPr>
            <a:r>
              <a:rPr lang="en-US" altLang="zh-CN" sz="3500" dirty="0" smtClean="0">
                <a:solidFill>
                  <a:prstClr val="white"/>
                </a:solidFill>
                <a:latin typeface="微软雅黑"/>
                <a:ea typeface="微软雅黑"/>
                <a:sym typeface="+mn-ea"/>
              </a:rPr>
              <a:t>BENEFICIARIOS:</a:t>
            </a:r>
            <a:endParaRPr lang="en-US" altLang="zh-CN" sz="3500" b="1" spc="250" dirty="0">
              <a:solidFill>
                <a:prstClr val="white"/>
              </a:solidFill>
              <a:latin typeface="微软雅黑"/>
              <a:ea typeface="微软雅黑"/>
              <a:sym typeface="+mn-ea"/>
            </a:endParaRPr>
          </a:p>
        </p:txBody>
      </p:sp>
      <p:sp>
        <p:nvSpPr>
          <p:cNvPr id="24" name="任意多边形 12"/>
          <p:cNvSpPr/>
          <p:nvPr/>
        </p:nvSpPr>
        <p:spPr>
          <a:xfrm flipV="1">
            <a:off x="7038868" y="2560622"/>
            <a:ext cx="424733" cy="1256202"/>
          </a:xfrm>
          <a:custGeom>
            <a:avLst/>
            <a:gdLst>
              <a:gd name="connsiteX0" fmla="*/ 374574 w 374574"/>
              <a:gd name="connsiteY0" fmla="*/ 2291509 h 2291509"/>
              <a:gd name="connsiteX1" fmla="*/ 374574 w 374574"/>
              <a:gd name="connsiteY1" fmla="*/ 0 h 2291509"/>
              <a:gd name="connsiteX2" fmla="*/ 0 w 374574"/>
              <a:gd name="connsiteY2" fmla="*/ 0 h 2291509"/>
            </a:gdLst>
            <a:ahLst/>
            <a:cxnLst>
              <a:cxn ang="0">
                <a:pos x="connsiteX0" y="connsiteY0"/>
              </a:cxn>
              <a:cxn ang="0">
                <a:pos x="connsiteX1" y="connsiteY1"/>
              </a:cxn>
              <a:cxn ang="0">
                <a:pos x="connsiteX2" y="connsiteY2"/>
              </a:cxn>
            </a:cxnLst>
            <a:rect l="l" t="t" r="r" b="b"/>
            <a:pathLst>
              <a:path w="374574" h="2291509">
                <a:moveTo>
                  <a:pt x="374574" y="2291509"/>
                </a:moveTo>
                <a:lnTo>
                  <a:pt x="374574" y="0"/>
                </a:lnTo>
                <a:lnTo>
                  <a:pt x="0" y="0"/>
                </a:lnTo>
              </a:path>
            </a:pathLst>
          </a:custGeom>
          <a:ln>
            <a:headEnd type="oval"/>
            <a:tailEnd type="oval" w="med" len="med"/>
          </a:ln>
        </p:spPr>
        <p:style>
          <a:lnRef idx="1">
            <a:schemeClr val="accent1"/>
          </a:lnRef>
          <a:fillRef idx="0">
            <a:schemeClr val="accent1"/>
          </a:fillRef>
          <a:effectRef idx="0">
            <a:schemeClr val="accent1"/>
          </a:effectRef>
          <a:fontRef idx="minor">
            <a:schemeClr val="tx1"/>
          </a:fontRef>
        </p:style>
        <p:txBody>
          <a:bodyPr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grpSp>
        <p:nvGrpSpPr>
          <p:cNvPr id="25" name="组合 2"/>
          <p:cNvGrpSpPr/>
          <p:nvPr/>
        </p:nvGrpSpPr>
        <p:grpSpPr>
          <a:xfrm>
            <a:off x="5762659" y="1597572"/>
            <a:ext cx="2977149" cy="1296000"/>
            <a:chOff x="1334679" y="2997346"/>
            <a:chExt cx="3527313" cy="1188323"/>
          </a:xfrm>
          <a:solidFill>
            <a:schemeClr val="accent1"/>
          </a:solidFill>
        </p:grpSpPr>
        <p:sp>
          <p:nvSpPr>
            <p:cNvPr id="26" name="Freeform 12"/>
            <p:cNvSpPr/>
            <p:nvPr/>
          </p:nvSpPr>
          <p:spPr bwMode="auto">
            <a:xfrm>
              <a:off x="1334679" y="3528839"/>
              <a:ext cx="3527313" cy="640964"/>
            </a:xfrm>
            <a:custGeom>
              <a:avLst/>
              <a:gdLst>
                <a:gd name="T0" fmla="*/ 1128 w 1128"/>
                <a:gd name="T1" fmla="*/ 188 h 302"/>
                <a:gd name="T2" fmla="*/ 974 w 1128"/>
                <a:gd name="T3" fmla="*/ 252 h 302"/>
                <a:gd name="T4" fmla="*/ 352 w 1128"/>
                <a:gd name="T5" fmla="*/ 230 h 302"/>
                <a:gd name="T6" fmla="*/ 404 w 1128"/>
                <a:gd name="T7" fmla="*/ 276 h 302"/>
                <a:gd name="T8" fmla="*/ 0 w 1128"/>
                <a:gd name="T9" fmla="*/ 302 h 302"/>
                <a:gd name="T10" fmla="*/ 200 w 1128"/>
                <a:gd name="T11" fmla="*/ 128 h 302"/>
                <a:gd name="T12" fmla="*/ 250 w 1128"/>
                <a:gd name="T13" fmla="*/ 166 h 302"/>
                <a:gd name="T14" fmla="*/ 1128 w 1128"/>
                <a:gd name="T15" fmla="*/ 188 h 302"/>
                <a:gd name="connsiteX0" fmla="*/ 10254 w 10254"/>
                <a:gd name="connsiteY0" fmla="*/ 2963 h 6942"/>
                <a:gd name="connsiteX1" fmla="*/ 8889 w 10254"/>
                <a:gd name="connsiteY1" fmla="*/ 5082 h 6942"/>
                <a:gd name="connsiteX2" fmla="*/ 3375 w 10254"/>
                <a:gd name="connsiteY2" fmla="*/ 4354 h 6942"/>
                <a:gd name="connsiteX3" fmla="*/ 3836 w 10254"/>
                <a:gd name="connsiteY3" fmla="*/ 5877 h 6942"/>
                <a:gd name="connsiteX4" fmla="*/ 254 w 10254"/>
                <a:gd name="connsiteY4" fmla="*/ 6738 h 6942"/>
                <a:gd name="connsiteX5" fmla="*/ 287 w 10254"/>
                <a:gd name="connsiteY5" fmla="*/ 2803 h 6942"/>
                <a:gd name="connsiteX6" fmla="*/ 2470 w 10254"/>
                <a:gd name="connsiteY6" fmla="*/ 2235 h 6942"/>
                <a:gd name="connsiteX7" fmla="*/ 10254 w 10254"/>
                <a:gd name="connsiteY7" fmla="*/ 2963 h 6942"/>
                <a:gd name="connsiteX0-1" fmla="*/ 10000 w 10000"/>
                <a:gd name="connsiteY0-2" fmla="*/ 4267 h 9999"/>
                <a:gd name="connsiteX1-3" fmla="*/ 8669 w 10000"/>
                <a:gd name="connsiteY1-4" fmla="*/ 7320 h 9999"/>
                <a:gd name="connsiteX2-5" fmla="*/ 3291 w 10000"/>
                <a:gd name="connsiteY2-6" fmla="*/ 6271 h 9999"/>
                <a:gd name="connsiteX3-7" fmla="*/ 3741 w 10000"/>
                <a:gd name="connsiteY3-8" fmla="*/ 8465 h 9999"/>
                <a:gd name="connsiteX4-9" fmla="*/ 248 w 10000"/>
                <a:gd name="connsiteY4-10" fmla="*/ 9705 h 9999"/>
                <a:gd name="connsiteX5-11" fmla="*/ 280 w 10000"/>
                <a:gd name="connsiteY5-12" fmla="*/ 4037 h 9999"/>
                <a:gd name="connsiteX6-13" fmla="*/ 2409 w 10000"/>
                <a:gd name="connsiteY6-14" fmla="*/ 3219 h 9999"/>
                <a:gd name="connsiteX7-15" fmla="*/ 10000 w 10000"/>
                <a:gd name="connsiteY7-16" fmla="*/ 4267 h 9999"/>
                <a:gd name="connsiteX0-17" fmla="*/ 9753 w 9753"/>
                <a:gd name="connsiteY0-18" fmla="*/ 4267 h 10085"/>
                <a:gd name="connsiteX1-19" fmla="*/ 8422 w 9753"/>
                <a:gd name="connsiteY1-20" fmla="*/ 7321 h 10085"/>
                <a:gd name="connsiteX2-21" fmla="*/ 3044 w 9753"/>
                <a:gd name="connsiteY2-22" fmla="*/ 6272 h 10085"/>
                <a:gd name="connsiteX3-23" fmla="*/ 3494 w 9753"/>
                <a:gd name="connsiteY3-24" fmla="*/ 8466 h 10085"/>
                <a:gd name="connsiteX4-25" fmla="*/ 1 w 9753"/>
                <a:gd name="connsiteY4-26" fmla="*/ 9706 h 10085"/>
                <a:gd name="connsiteX5-27" fmla="*/ 33 w 9753"/>
                <a:gd name="connsiteY5-28" fmla="*/ 4037 h 10085"/>
                <a:gd name="connsiteX6-29" fmla="*/ 2162 w 9753"/>
                <a:gd name="connsiteY6-30" fmla="*/ 3219 h 10085"/>
                <a:gd name="connsiteX7-31" fmla="*/ 9753 w 9753"/>
                <a:gd name="connsiteY7-32" fmla="*/ 4267 h 10085"/>
                <a:gd name="connsiteX0-33" fmla="*/ 10000 w 10000"/>
                <a:gd name="connsiteY0-34" fmla="*/ 4231 h 9624"/>
                <a:gd name="connsiteX1-35" fmla="*/ 8635 w 10000"/>
                <a:gd name="connsiteY1-36" fmla="*/ 7259 h 9624"/>
                <a:gd name="connsiteX2-37" fmla="*/ 3121 w 10000"/>
                <a:gd name="connsiteY2-38" fmla="*/ 6219 h 9624"/>
                <a:gd name="connsiteX3-39" fmla="*/ 3582 w 10000"/>
                <a:gd name="connsiteY3-40" fmla="*/ 8395 h 9624"/>
                <a:gd name="connsiteX4-41" fmla="*/ 1 w 10000"/>
                <a:gd name="connsiteY4-42" fmla="*/ 9624 h 9624"/>
                <a:gd name="connsiteX5-43" fmla="*/ 34 w 10000"/>
                <a:gd name="connsiteY5-44" fmla="*/ 4003 h 9624"/>
                <a:gd name="connsiteX6-45" fmla="*/ 2217 w 10000"/>
                <a:gd name="connsiteY6-46" fmla="*/ 3192 h 9624"/>
                <a:gd name="connsiteX7-47" fmla="*/ 10000 w 10000"/>
                <a:gd name="connsiteY7-48" fmla="*/ 4231 h 9624"/>
                <a:gd name="connsiteX0-49" fmla="*/ 10258 w 10258"/>
                <a:gd name="connsiteY0-50" fmla="*/ 4487 h 10238"/>
                <a:gd name="connsiteX1-51" fmla="*/ 8893 w 10258"/>
                <a:gd name="connsiteY1-52" fmla="*/ 7634 h 10238"/>
                <a:gd name="connsiteX2-53" fmla="*/ 3379 w 10258"/>
                <a:gd name="connsiteY2-54" fmla="*/ 6553 h 10238"/>
                <a:gd name="connsiteX3-55" fmla="*/ 3840 w 10258"/>
                <a:gd name="connsiteY3-56" fmla="*/ 8814 h 10238"/>
                <a:gd name="connsiteX4-57" fmla="*/ 259 w 10258"/>
                <a:gd name="connsiteY4-58" fmla="*/ 10091 h 10238"/>
                <a:gd name="connsiteX5-59" fmla="*/ 278 w 10258"/>
                <a:gd name="connsiteY5-60" fmla="*/ 6434 h 10238"/>
                <a:gd name="connsiteX6-61" fmla="*/ 2475 w 10258"/>
                <a:gd name="connsiteY6-62" fmla="*/ 3408 h 10238"/>
                <a:gd name="connsiteX7-63" fmla="*/ 10258 w 10258"/>
                <a:gd name="connsiteY7-64" fmla="*/ 4487 h 10238"/>
                <a:gd name="connsiteX0-65" fmla="*/ 10012 w 10012"/>
                <a:gd name="connsiteY0-66" fmla="*/ 4487 h 10214"/>
                <a:gd name="connsiteX1-67" fmla="*/ 8647 w 10012"/>
                <a:gd name="connsiteY1-68" fmla="*/ 7634 h 10214"/>
                <a:gd name="connsiteX2-69" fmla="*/ 3133 w 10012"/>
                <a:gd name="connsiteY2-70" fmla="*/ 6553 h 10214"/>
                <a:gd name="connsiteX3-71" fmla="*/ 3594 w 10012"/>
                <a:gd name="connsiteY3-72" fmla="*/ 8814 h 10214"/>
                <a:gd name="connsiteX4-73" fmla="*/ 13 w 10012"/>
                <a:gd name="connsiteY4-74" fmla="*/ 10091 h 10214"/>
                <a:gd name="connsiteX5-75" fmla="*/ 32 w 10012"/>
                <a:gd name="connsiteY5-76" fmla="*/ 6434 h 10214"/>
                <a:gd name="connsiteX6-77" fmla="*/ 2229 w 10012"/>
                <a:gd name="connsiteY6-78" fmla="*/ 3408 h 10214"/>
                <a:gd name="connsiteX7-79" fmla="*/ 10012 w 10012"/>
                <a:gd name="connsiteY7-80" fmla="*/ 4487 h 10214"/>
                <a:gd name="connsiteX0-81" fmla="*/ 10013 w 10013"/>
                <a:gd name="connsiteY0-82" fmla="*/ 4487 h 10091"/>
                <a:gd name="connsiteX1-83" fmla="*/ 8648 w 10013"/>
                <a:gd name="connsiteY1-84" fmla="*/ 7634 h 10091"/>
                <a:gd name="connsiteX2-85" fmla="*/ 3134 w 10013"/>
                <a:gd name="connsiteY2-86" fmla="*/ 6553 h 10091"/>
                <a:gd name="connsiteX3-87" fmla="*/ 3595 w 10013"/>
                <a:gd name="connsiteY3-88" fmla="*/ 8814 h 10091"/>
                <a:gd name="connsiteX4-89" fmla="*/ 14 w 10013"/>
                <a:gd name="connsiteY4-90" fmla="*/ 10091 h 10091"/>
                <a:gd name="connsiteX5-91" fmla="*/ 33 w 10013"/>
                <a:gd name="connsiteY5-92" fmla="*/ 6434 h 10091"/>
                <a:gd name="connsiteX6-93" fmla="*/ 2230 w 10013"/>
                <a:gd name="connsiteY6-94" fmla="*/ 3408 h 10091"/>
                <a:gd name="connsiteX7-95" fmla="*/ 10013 w 10013"/>
                <a:gd name="connsiteY7-96" fmla="*/ 4487 h 10091"/>
                <a:gd name="connsiteX0-97" fmla="*/ 10013 w 10013"/>
                <a:gd name="connsiteY0-98" fmla="*/ 4487 h 10091"/>
                <a:gd name="connsiteX1-99" fmla="*/ 8648 w 10013"/>
                <a:gd name="connsiteY1-100" fmla="*/ 7634 h 10091"/>
                <a:gd name="connsiteX2-101" fmla="*/ 3134 w 10013"/>
                <a:gd name="connsiteY2-102" fmla="*/ 6553 h 10091"/>
                <a:gd name="connsiteX3-103" fmla="*/ 3595 w 10013"/>
                <a:gd name="connsiteY3-104" fmla="*/ 8814 h 10091"/>
                <a:gd name="connsiteX4-105" fmla="*/ 14 w 10013"/>
                <a:gd name="connsiteY4-106" fmla="*/ 10091 h 10091"/>
                <a:gd name="connsiteX5-107" fmla="*/ 33 w 10013"/>
                <a:gd name="connsiteY5-108" fmla="*/ 6434 h 10091"/>
                <a:gd name="connsiteX6-109" fmla="*/ 2230 w 10013"/>
                <a:gd name="connsiteY6-110" fmla="*/ 3408 h 10091"/>
                <a:gd name="connsiteX7-111" fmla="*/ 10013 w 10013"/>
                <a:gd name="connsiteY7-112" fmla="*/ 4487 h 100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0013" h="10091">
                  <a:moveTo>
                    <a:pt x="10013" y="4487"/>
                  </a:moveTo>
                  <a:lnTo>
                    <a:pt x="8648" y="7634"/>
                  </a:lnTo>
                  <a:cubicBezTo>
                    <a:pt x="8648" y="7634"/>
                    <a:pt x="6432" y="1047"/>
                    <a:pt x="3134" y="6553"/>
                  </a:cubicBezTo>
                  <a:cubicBezTo>
                    <a:pt x="3288" y="7306"/>
                    <a:pt x="3441" y="8061"/>
                    <a:pt x="3595" y="8814"/>
                  </a:cubicBezTo>
                  <a:cubicBezTo>
                    <a:pt x="14" y="10091"/>
                    <a:pt x="643" y="9828"/>
                    <a:pt x="14" y="10091"/>
                  </a:cubicBezTo>
                  <a:cubicBezTo>
                    <a:pt x="-25" y="10107"/>
                    <a:pt x="33" y="6434"/>
                    <a:pt x="33" y="6434"/>
                  </a:cubicBezTo>
                  <a:cubicBezTo>
                    <a:pt x="815" y="5817"/>
                    <a:pt x="567" y="3733"/>
                    <a:pt x="2230" y="3408"/>
                  </a:cubicBezTo>
                  <a:cubicBezTo>
                    <a:pt x="3893" y="3083"/>
                    <a:pt x="6113" y="-4751"/>
                    <a:pt x="10013" y="4487"/>
                  </a:cubicBez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7" name="Freeform 12"/>
            <p:cNvSpPr/>
            <p:nvPr/>
          </p:nvSpPr>
          <p:spPr bwMode="auto">
            <a:xfrm>
              <a:off x="1339441" y="2997346"/>
              <a:ext cx="3522551" cy="943995"/>
            </a:xfrm>
            <a:custGeom>
              <a:avLst/>
              <a:gdLst>
                <a:gd name="T0" fmla="*/ 1128 w 1128"/>
                <a:gd name="T1" fmla="*/ 188 h 302"/>
                <a:gd name="T2" fmla="*/ 974 w 1128"/>
                <a:gd name="T3" fmla="*/ 252 h 302"/>
                <a:gd name="T4" fmla="*/ 352 w 1128"/>
                <a:gd name="T5" fmla="*/ 230 h 302"/>
                <a:gd name="T6" fmla="*/ 404 w 1128"/>
                <a:gd name="T7" fmla="*/ 276 h 302"/>
                <a:gd name="T8" fmla="*/ 0 w 1128"/>
                <a:gd name="T9" fmla="*/ 302 h 302"/>
                <a:gd name="T10" fmla="*/ 200 w 1128"/>
                <a:gd name="T11" fmla="*/ 128 h 302"/>
                <a:gd name="T12" fmla="*/ 250 w 1128"/>
                <a:gd name="T13" fmla="*/ 166 h 302"/>
                <a:gd name="T14" fmla="*/ 1128 w 1128"/>
                <a:gd name="T15" fmla="*/ 188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8" h="302">
                  <a:moveTo>
                    <a:pt x="1128" y="188"/>
                  </a:moveTo>
                  <a:cubicBezTo>
                    <a:pt x="974" y="252"/>
                    <a:pt x="974" y="252"/>
                    <a:pt x="974" y="252"/>
                  </a:cubicBezTo>
                  <a:cubicBezTo>
                    <a:pt x="974" y="252"/>
                    <a:pt x="724" y="118"/>
                    <a:pt x="352" y="230"/>
                  </a:cubicBezTo>
                  <a:cubicBezTo>
                    <a:pt x="404" y="276"/>
                    <a:pt x="404" y="276"/>
                    <a:pt x="404" y="276"/>
                  </a:cubicBezTo>
                  <a:cubicBezTo>
                    <a:pt x="0" y="302"/>
                    <a:pt x="0" y="302"/>
                    <a:pt x="0" y="302"/>
                  </a:cubicBezTo>
                  <a:cubicBezTo>
                    <a:pt x="200" y="128"/>
                    <a:pt x="200" y="128"/>
                    <a:pt x="200" y="128"/>
                  </a:cubicBezTo>
                  <a:cubicBezTo>
                    <a:pt x="250" y="166"/>
                    <a:pt x="250" y="166"/>
                    <a:pt x="250" y="166"/>
                  </a:cubicBezTo>
                  <a:cubicBezTo>
                    <a:pt x="250" y="166"/>
                    <a:pt x="688" y="0"/>
                    <a:pt x="1128" y="188"/>
                  </a:cubicBez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8" name="任意多边形 5"/>
            <p:cNvSpPr/>
            <p:nvPr/>
          </p:nvSpPr>
          <p:spPr>
            <a:xfrm>
              <a:off x="1339441" y="3860427"/>
              <a:ext cx="1252498" cy="325242"/>
            </a:xfrm>
            <a:custGeom>
              <a:avLst/>
              <a:gdLst>
                <a:gd name="connsiteX0" fmla="*/ 1518249 w 1518249"/>
                <a:gd name="connsiteY0" fmla="*/ 0 h 391064"/>
                <a:gd name="connsiteX1" fmla="*/ 1518249 w 1518249"/>
                <a:gd name="connsiteY1" fmla="*/ 276045 h 391064"/>
                <a:gd name="connsiteX2" fmla="*/ 0 w 1518249"/>
                <a:gd name="connsiteY2" fmla="*/ 391064 h 391064"/>
                <a:gd name="connsiteX3" fmla="*/ 0 w 1518249"/>
                <a:gd name="connsiteY3" fmla="*/ 97766 h 391064"/>
                <a:gd name="connsiteX4" fmla="*/ 1518249 w 1518249"/>
                <a:gd name="connsiteY4" fmla="*/ 0 h 391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8249" h="391064">
                  <a:moveTo>
                    <a:pt x="1518249" y="0"/>
                  </a:moveTo>
                  <a:lnTo>
                    <a:pt x="1518249" y="276045"/>
                  </a:lnTo>
                  <a:lnTo>
                    <a:pt x="0" y="391064"/>
                  </a:lnTo>
                  <a:lnTo>
                    <a:pt x="0" y="97766"/>
                  </a:lnTo>
                  <a:lnTo>
                    <a:pt x="1518249" y="0"/>
                  </a:lnTo>
                  <a:close/>
                </a:path>
              </a:pathLst>
            </a:cu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9" name="任意多边形 6"/>
            <p:cNvSpPr/>
            <p:nvPr/>
          </p:nvSpPr>
          <p:spPr>
            <a:xfrm>
              <a:off x="4387344" y="3592301"/>
              <a:ext cx="465123" cy="415675"/>
            </a:xfrm>
            <a:custGeom>
              <a:avLst/>
              <a:gdLst>
                <a:gd name="connsiteX0" fmla="*/ 0 w 557841"/>
                <a:gd name="connsiteY0" fmla="*/ 230038 h 500332"/>
                <a:gd name="connsiteX1" fmla="*/ 0 w 557841"/>
                <a:gd name="connsiteY1" fmla="*/ 500332 h 500332"/>
                <a:gd name="connsiteX2" fmla="*/ 557841 w 557841"/>
                <a:gd name="connsiteY2" fmla="*/ 276045 h 500332"/>
                <a:gd name="connsiteX3" fmla="*/ 557841 w 557841"/>
                <a:gd name="connsiteY3" fmla="*/ 0 h 500332"/>
                <a:gd name="connsiteX4" fmla="*/ 0 w 557841"/>
                <a:gd name="connsiteY4" fmla="*/ 230038 h 500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841" h="500332">
                  <a:moveTo>
                    <a:pt x="0" y="230038"/>
                  </a:moveTo>
                  <a:lnTo>
                    <a:pt x="0" y="500332"/>
                  </a:lnTo>
                  <a:lnTo>
                    <a:pt x="557841" y="276045"/>
                  </a:lnTo>
                  <a:lnTo>
                    <a:pt x="557841" y="0"/>
                  </a:lnTo>
                  <a:lnTo>
                    <a:pt x="0" y="230038"/>
                  </a:lnTo>
                  <a:close/>
                </a:path>
              </a:pathLst>
            </a:cu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sp>
        <p:nvSpPr>
          <p:cNvPr id="30" name="TextBox 11"/>
          <p:cNvSpPr txBox="1">
            <a:spLocks noChangeArrowheads="1"/>
          </p:cNvSpPr>
          <p:nvPr/>
        </p:nvSpPr>
        <p:spPr bwMode="auto">
          <a:xfrm flipH="1">
            <a:off x="4662943" y="3647547"/>
            <a:ext cx="2481284" cy="338554"/>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lvl="0" defTabSz="914400" eaLnBrk="1" fontAlgn="auto" hangingPunct="1">
              <a:spcBef>
                <a:spcPts val="0"/>
              </a:spcBef>
              <a:spcAft>
                <a:spcPts val="0"/>
              </a:spcAft>
              <a:defRPr/>
            </a:pPr>
            <a:r>
              <a:rPr lang="en-US" altLang="zh-CN" sz="1600" kern="0" dirty="0" err="1">
                <a:solidFill>
                  <a:srgbClr val="0070C0"/>
                </a:solidFill>
                <a:latin typeface="Microsoft YaHei" panose="020B0503020204020204" pitchFamily="34" charset="-122"/>
                <a:ea typeface="Microsoft YaHei" panose="020B0503020204020204" pitchFamily="34" charset="-122"/>
              </a:rPr>
              <a:t>Beneficiarios</a:t>
            </a:r>
            <a:r>
              <a:rPr lang="en-US" altLang="zh-CN" sz="1600" kern="0" dirty="0">
                <a:solidFill>
                  <a:srgbClr val="0070C0"/>
                </a:solidFill>
                <a:latin typeface="Microsoft YaHei" panose="020B0503020204020204" pitchFamily="34" charset="-122"/>
                <a:ea typeface="Microsoft YaHei" panose="020B0503020204020204" pitchFamily="34" charset="-122"/>
              </a:rPr>
              <a:t> </a:t>
            </a:r>
            <a:r>
              <a:rPr lang="en-US" altLang="zh-CN" sz="1600" kern="0" dirty="0" err="1">
                <a:solidFill>
                  <a:srgbClr val="0070C0"/>
                </a:solidFill>
                <a:latin typeface="Microsoft YaHei" panose="020B0503020204020204" pitchFamily="34" charset="-122"/>
                <a:ea typeface="Microsoft YaHei" panose="020B0503020204020204" pitchFamily="34" charset="-122"/>
              </a:rPr>
              <a:t>Directos</a:t>
            </a:r>
            <a:endParaRPr lang="en-US" altLang="zh-CN" sz="1600" kern="0" dirty="0">
              <a:solidFill>
                <a:srgbClr val="0070C0"/>
              </a:solidFill>
              <a:latin typeface="Microsoft YaHei" panose="020B0503020204020204" pitchFamily="34" charset="-122"/>
              <a:ea typeface="Microsoft YaHei" panose="020B0503020204020204" pitchFamily="34" charset="-122"/>
            </a:endParaRPr>
          </a:p>
        </p:txBody>
      </p:sp>
      <p:sp>
        <p:nvSpPr>
          <p:cNvPr id="31" name="文本框 1"/>
          <p:cNvSpPr txBox="1"/>
          <p:nvPr/>
        </p:nvSpPr>
        <p:spPr>
          <a:xfrm>
            <a:off x="4383168" y="4093054"/>
            <a:ext cx="7711531" cy="2332946"/>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auto">
              <a:lnSpc>
                <a:spcPct val="130000"/>
              </a:lnSpc>
              <a:spcBef>
                <a:spcPts val="0"/>
              </a:spcBef>
              <a:spcAft>
                <a:spcPts val="0"/>
              </a:spcAft>
              <a:defRPr/>
            </a:pPr>
            <a:r>
              <a:rPr lang="es-ES" altLang="zh-CN" sz="1400" dirty="0">
                <a:solidFill>
                  <a:schemeClr val="tx1">
                    <a:lumMod val="65000"/>
                    <a:lumOff val="35000"/>
                  </a:schemeClr>
                </a:solidFill>
                <a:ea typeface="幼圆" pitchFamily="49" charset="-122"/>
              </a:rPr>
              <a:t>Administrador (1 persona): el cual obtendrá los beneficios de: innovación tecnología para la agencia de viajes, resguardo de información de clientes, gestión clara de todos los contactos con los que cuenta la empresa, sean estos hoteles, dueños de transporte, guías turísticos, restaurantes, entre otros.</a:t>
            </a:r>
          </a:p>
          <a:p>
            <a:pPr algn="just" fontAlgn="auto">
              <a:lnSpc>
                <a:spcPct val="130000"/>
              </a:lnSpc>
              <a:spcBef>
                <a:spcPts val="0"/>
              </a:spcBef>
              <a:spcAft>
                <a:spcPts val="0"/>
              </a:spcAft>
              <a:defRPr/>
            </a:pPr>
            <a:r>
              <a:rPr lang="es-ES" altLang="zh-CN" sz="1400" dirty="0">
                <a:solidFill>
                  <a:schemeClr val="tx1">
                    <a:lumMod val="65000"/>
                    <a:lumOff val="35000"/>
                  </a:schemeClr>
                </a:solidFill>
                <a:ea typeface="幼圆" pitchFamily="49" charset="-122"/>
              </a:rPr>
              <a:t>Atención al Cliente (3 personas): teniendo comunicación en tiempo real entre la administración y los usuarios,  promocionando los distintos servicios con los que cuenta la empresa (tours, paquetes, cargo expreso, alquiler de vehículos) a través de la página web y la aplicación móvil.</a:t>
            </a:r>
          </a:p>
        </p:txBody>
      </p:sp>
    </p:spTree>
    <p:extLst>
      <p:ext uri="{BB962C8B-B14F-4D97-AF65-F5344CB8AC3E}">
        <p14:creationId xmlns:p14="http://schemas.microsoft.com/office/powerpoint/2010/main" val="1575968656"/>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left)">
                                      <p:cBhvr>
                                        <p:cTn id="19" dur="500"/>
                                        <p:tgtEl>
                                          <p:spTgt spid="33"/>
                                        </p:tgtEl>
                                      </p:cBhvr>
                                    </p:animEffect>
                                  </p:childTnLst>
                                </p:cTn>
                              </p:par>
                            </p:childTnLst>
                          </p:cTn>
                        </p:par>
                        <p:par>
                          <p:cTn id="20" fill="hold">
                            <p:stCondLst>
                              <p:cond delay="2000"/>
                            </p:stCondLst>
                            <p:childTnLst>
                              <p:par>
                                <p:cTn id="21" presetID="16" presetClass="entr" presetSubtype="42" fill="hold" grpId="0"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barn(outHorizontal)">
                                      <p:cBhvr>
                                        <p:cTn id="23" dur="500"/>
                                        <p:tgtEl>
                                          <p:spTgt spid="34"/>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3" grpId="0" animBg="1"/>
      <p:bldP spid="34" grpId="0" animBg="1"/>
      <p:bldP spid="3" grpId="0" animBg="1"/>
      <p:bldP spid="12" grpId="0"/>
    </p:bldLst>
  </p:timing>
</p:sld>
</file>

<file path=ppt/theme/theme1.xml><?xml version="1.0" encoding="utf-8"?>
<a:theme xmlns:a="http://schemas.openxmlformats.org/drawingml/2006/main" name="Office 主题">
  <a:themeElements>
    <a:clrScheme name="Concurrencia">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Calibri"/>
        <a:font script="Hebr" typeface="Calibri"/>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Calibri"/>
        <a:font script="Uigh" typeface="Microsoft Uighur"/>
        <a:font script="Geor" typeface="Sylfaen"/>
      </a:majorFont>
      <a:minorFont>
        <a:latin typeface="Calibri"/>
        <a:ea typeface=""/>
        <a:cs typeface=""/>
        <a:font script="Jpan" typeface="游ゴシック"/>
        <a:font script="Hang" typeface="맑은 고딕"/>
        <a:font script="Hans" typeface="Calibri"/>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Calibri"/>
        <a:font script="Hant" typeface="新細明體"/>
        <a:font script="Arab" typeface="Calibri"/>
        <a:font script="Hebr" typeface="Calibri"/>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Calibri"/>
        <a:font script="Uigh" typeface="Microsoft Uighur"/>
        <a:font script="Geor" typeface="Sylfaen"/>
      </a:majorFont>
      <a:minorFont>
        <a:latin typeface="Calibri"/>
        <a:ea typeface=""/>
        <a:cs typeface=""/>
        <a:font script="Jpan" typeface="ＭＳ Ｐゴシック"/>
        <a:font script="Hang" typeface="맑은 고딕"/>
        <a:font script="Hans" typeface="Calibri"/>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2_Office 主题">
  <a:themeElements>
    <a:clrScheme name="《商务风》蓝+淡蓝+黑色字">
      <a:dk1>
        <a:sysClr val="windowText" lastClr="000000"/>
      </a:dk1>
      <a:lt1>
        <a:sysClr val="window" lastClr="FFFFFF"/>
      </a:lt1>
      <a:dk2>
        <a:srgbClr val="44546A"/>
      </a:dk2>
      <a:lt2>
        <a:srgbClr val="E7E6E6"/>
      </a:lt2>
      <a:accent1>
        <a:srgbClr val="2462AE"/>
      </a:accent1>
      <a:accent2>
        <a:srgbClr val="08BBCE"/>
      </a:accent2>
      <a:accent3>
        <a:srgbClr val="0C0C0C"/>
      </a:accent3>
      <a:accent4>
        <a:srgbClr val="D70000"/>
      </a:accent4>
      <a:accent5>
        <a:srgbClr val="FFFF00"/>
      </a:accent5>
      <a:accent6>
        <a:srgbClr val="FFFF00"/>
      </a:accent6>
      <a:hlink>
        <a:srgbClr val="0563C1"/>
      </a:hlink>
      <a:folHlink>
        <a:srgbClr val="954F72"/>
      </a:folHlink>
    </a:clrScheme>
    <a:fontScheme name="主题字体">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4_Office 主题">
  <a:themeElements>
    <a:clrScheme name="《商务风》蓝+淡蓝+黑色字">
      <a:dk1>
        <a:sysClr val="windowText" lastClr="000000"/>
      </a:dk1>
      <a:lt1>
        <a:sysClr val="window" lastClr="FFFFFF"/>
      </a:lt1>
      <a:dk2>
        <a:srgbClr val="44546A"/>
      </a:dk2>
      <a:lt2>
        <a:srgbClr val="E7E6E6"/>
      </a:lt2>
      <a:accent1>
        <a:srgbClr val="2462AE"/>
      </a:accent1>
      <a:accent2>
        <a:srgbClr val="08BBCE"/>
      </a:accent2>
      <a:accent3>
        <a:srgbClr val="0C0C0C"/>
      </a:accent3>
      <a:accent4>
        <a:srgbClr val="D70000"/>
      </a:accent4>
      <a:accent5>
        <a:srgbClr val="FFFF00"/>
      </a:accent5>
      <a:accent6>
        <a:srgbClr val="FFFF00"/>
      </a:accent6>
      <a:hlink>
        <a:srgbClr val="0563C1"/>
      </a:hlink>
      <a:folHlink>
        <a:srgbClr val="954F72"/>
      </a:folHlink>
    </a:clrScheme>
    <a:fontScheme name="主题字体">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3_Office 主题">
  <a:themeElements>
    <a:clrScheme name="《商务风》蓝+淡蓝+黑色字">
      <a:dk1>
        <a:sysClr val="windowText" lastClr="000000"/>
      </a:dk1>
      <a:lt1>
        <a:sysClr val="window" lastClr="FFFFFF"/>
      </a:lt1>
      <a:dk2>
        <a:srgbClr val="44546A"/>
      </a:dk2>
      <a:lt2>
        <a:srgbClr val="E7E6E6"/>
      </a:lt2>
      <a:accent1>
        <a:srgbClr val="2462AE"/>
      </a:accent1>
      <a:accent2>
        <a:srgbClr val="08BBCE"/>
      </a:accent2>
      <a:accent3>
        <a:srgbClr val="0C0C0C"/>
      </a:accent3>
      <a:accent4>
        <a:srgbClr val="D70000"/>
      </a:accent4>
      <a:accent5>
        <a:srgbClr val="FFFF00"/>
      </a:accent5>
      <a:accent6>
        <a:srgbClr val="FFFF00"/>
      </a:accent6>
      <a:hlink>
        <a:srgbClr val="0563C1"/>
      </a:hlink>
      <a:folHlink>
        <a:srgbClr val="954F72"/>
      </a:folHlink>
    </a:clrScheme>
    <a:fontScheme name="主题字体">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xml><?xml version="1.0" encoding="utf-8"?>
<a:theme xmlns:a="http://schemas.openxmlformats.org/drawingml/2006/main" name="5_Office 主题">
  <a:themeElements>
    <a:clrScheme name="《商务风》蓝+淡蓝+黑色字">
      <a:dk1>
        <a:sysClr val="windowText" lastClr="000000"/>
      </a:dk1>
      <a:lt1>
        <a:sysClr val="window" lastClr="FFFFFF"/>
      </a:lt1>
      <a:dk2>
        <a:srgbClr val="44546A"/>
      </a:dk2>
      <a:lt2>
        <a:srgbClr val="E7E6E6"/>
      </a:lt2>
      <a:accent1>
        <a:srgbClr val="2462AE"/>
      </a:accent1>
      <a:accent2>
        <a:srgbClr val="08BBCE"/>
      </a:accent2>
      <a:accent3>
        <a:srgbClr val="0C0C0C"/>
      </a:accent3>
      <a:accent4>
        <a:srgbClr val="D70000"/>
      </a:accent4>
      <a:accent5>
        <a:srgbClr val="FFFF00"/>
      </a:accent5>
      <a:accent6>
        <a:srgbClr val="FFFF00"/>
      </a:accent6>
      <a:hlink>
        <a:srgbClr val="0563C1"/>
      </a:hlink>
      <a:folHlink>
        <a:srgbClr val="954F72"/>
      </a:folHlink>
    </a:clrScheme>
    <a:fontScheme name="主题字体">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7.xml><?xml version="1.0" encoding="utf-8"?>
<a:theme xmlns:a="http://schemas.openxmlformats.org/drawingml/2006/main" name="6_Office 主题">
  <a:themeElements>
    <a:clrScheme name="《商务风》蓝+淡蓝+黑色字">
      <a:dk1>
        <a:sysClr val="windowText" lastClr="000000"/>
      </a:dk1>
      <a:lt1>
        <a:sysClr val="window" lastClr="FFFFFF"/>
      </a:lt1>
      <a:dk2>
        <a:srgbClr val="44546A"/>
      </a:dk2>
      <a:lt2>
        <a:srgbClr val="E7E6E6"/>
      </a:lt2>
      <a:accent1>
        <a:srgbClr val="2462AE"/>
      </a:accent1>
      <a:accent2>
        <a:srgbClr val="08BBCE"/>
      </a:accent2>
      <a:accent3>
        <a:srgbClr val="0C0C0C"/>
      </a:accent3>
      <a:accent4>
        <a:srgbClr val="D70000"/>
      </a:accent4>
      <a:accent5>
        <a:srgbClr val="FFFF00"/>
      </a:accent5>
      <a:accent6>
        <a:srgbClr val="FFFF00"/>
      </a:accent6>
      <a:hlink>
        <a:srgbClr val="0563C1"/>
      </a:hlink>
      <a:folHlink>
        <a:srgbClr val="954F72"/>
      </a:folHlink>
    </a:clrScheme>
    <a:fontScheme name="主题字体">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8.xml><?xml version="1.0" encoding="utf-8"?>
<a:theme xmlns:a="http://schemas.openxmlformats.org/drawingml/2006/main" name="7_Office 主题">
  <a:themeElements>
    <a:clrScheme name="《商务风》蓝+淡蓝+黑色字">
      <a:dk1>
        <a:sysClr val="windowText" lastClr="000000"/>
      </a:dk1>
      <a:lt1>
        <a:sysClr val="window" lastClr="FFFFFF"/>
      </a:lt1>
      <a:dk2>
        <a:srgbClr val="44546A"/>
      </a:dk2>
      <a:lt2>
        <a:srgbClr val="E7E6E6"/>
      </a:lt2>
      <a:accent1>
        <a:srgbClr val="2462AE"/>
      </a:accent1>
      <a:accent2>
        <a:srgbClr val="08BBCE"/>
      </a:accent2>
      <a:accent3>
        <a:srgbClr val="0C0C0C"/>
      </a:accent3>
      <a:accent4>
        <a:srgbClr val="D70000"/>
      </a:accent4>
      <a:accent5>
        <a:srgbClr val="FFFF00"/>
      </a:accent5>
      <a:accent6>
        <a:srgbClr val="FFFF00"/>
      </a:accent6>
      <a:hlink>
        <a:srgbClr val="0563C1"/>
      </a:hlink>
      <a:folHlink>
        <a:srgbClr val="954F72"/>
      </a:folHlink>
    </a:clrScheme>
    <a:fontScheme name="主题字体">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9.xml><?xml version="1.0" encoding="utf-8"?>
<a:theme xmlns:a="http://schemas.openxmlformats.org/drawingml/2006/main" name="1_Vega - Header">
  <a:themeElements>
    <a:clrScheme name="A">
      <a:dk1>
        <a:srgbClr val="1C1C1C"/>
      </a:dk1>
      <a:lt1>
        <a:sysClr val="window" lastClr="FFFFFF"/>
      </a:lt1>
      <a:dk2>
        <a:srgbClr val="545454"/>
      </a:dk2>
      <a:lt2>
        <a:srgbClr val="EEECE1"/>
      </a:lt2>
      <a:accent1>
        <a:srgbClr val="00ACE2"/>
      </a:accent1>
      <a:accent2>
        <a:srgbClr val="FD497C"/>
      </a:accent2>
      <a:accent3>
        <a:srgbClr val="87C32F"/>
      </a:accent3>
      <a:accent4>
        <a:srgbClr val="B143DD"/>
      </a:accent4>
      <a:accent5>
        <a:srgbClr val="FFA513"/>
      </a:accent5>
      <a:accent6>
        <a:srgbClr val="5BB8D1"/>
      </a:accent6>
      <a:hlink>
        <a:srgbClr val="0000FF"/>
      </a:hlink>
      <a:folHlink>
        <a:srgbClr val="800080"/>
      </a:folHlink>
    </a:clrScheme>
    <a:fontScheme name="Vega">
      <a:majorFont>
        <a:latin typeface="Route 159 UltraLight"/>
        <a:ea typeface="Spica Neue Light"/>
        <a:cs typeface=""/>
      </a:majorFont>
      <a:minorFont>
        <a:latin typeface="Open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prstDash val="sysDot"/>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solidFill>
              <a:schemeClr val="accent6"/>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tx2"/>
          </a:solidFill>
          <a:prstDash val="sysDot"/>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小清新文艺花瓣模板</Template>
  <TotalTime>192</TotalTime>
  <Words>841</Words>
  <Application>Microsoft Office PowerPoint</Application>
  <PresentationFormat>Personalizado</PresentationFormat>
  <Paragraphs>138</Paragraphs>
  <Slides>17</Slides>
  <Notes>2</Notes>
  <HiddenSlides>0</HiddenSlides>
  <MMClips>0</MMClips>
  <ScaleCrop>false</ScaleCrop>
  <HeadingPairs>
    <vt:vector size="4" baseType="variant">
      <vt:variant>
        <vt:lpstr>Tema</vt:lpstr>
      </vt:variant>
      <vt:variant>
        <vt:i4>9</vt:i4>
      </vt:variant>
      <vt:variant>
        <vt:lpstr>Títulos de diapositiva</vt:lpstr>
      </vt:variant>
      <vt:variant>
        <vt:i4>17</vt:i4>
      </vt:variant>
    </vt:vector>
  </HeadingPairs>
  <TitlesOfParts>
    <vt:vector size="26" baseType="lpstr">
      <vt:lpstr>Office 主题</vt:lpstr>
      <vt:lpstr>1_Office 主题</vt:lpstr>
      <vt:lpstr>2_Office 主题</vt:lpstr>
      <vt:lpstr>4_Office 主题</vt:lpstr>
      <vt:lpstr>3_Office 主题</vt:lpstr>
      <vt:lpstr>5_Office 主题</vt:lpstr>
      <vt:lpstr>6_Office 主题</vt:lpstr>
      <vt:lpstr>7_Office 主题</vt:lpstr>
      <vt:lpstr>1_Vega - Header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ALCANCES</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plan PPT template</dc:title>
  <dc:creator>Abigail</dc:creator>
  <cp:lastModifiedBy>Abigail</cp:lastModifiedBy>
  <cp:revision>21</cp:revision>
  <dcterms:created xsi:type="dcterms:W3CDTF">2019-06-18T09:07:00Z</dcterms:created>
  <dcterms:modified xsi:type="dcterms:W3CDTF">2020-01-19T17:11:54Z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1033-11.2.0.9107</vt:lpwstr>
  </property>
</Properties>
</file>